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2"/>
  </p:notesMasterIdLst>
  <p:sldIdLst>
    <p:sldId id="682" r:id="rId3"/>
    <p:sldId id="870" r:id="rId4"/>
    <p:sldId id="683" r:id="rId5"/>
    <p:sldId id="1094" r:id="rId6"/>
    <p:sldId id="1095" r:id="rId7"/>
    <p:sldId id="1096" r:id="rId8"/>
    <p:sldId id="1097" r:id="rId9"/>
    <p:sldId id="1098" r:id="rId10"/>
    <p:sldId id="1099" r:id="rId11"/>
    <p:sldId id="1100" r:id="rId12"/>
    <p:sldId id="1101" r:id="rId13"/>
    <p:sldId id="1102" r:id="rId14"/>
    <p:sldId id="1103" r:id="rId15"/>
    <p:sldId id="1104" r:id="rId16"/>
    <p:sldId id="1105" r:id="rId17"/>
    <p:sldId id="1106" r:id="rId18"/>
    <p:sldId id="1107" r:id="rId19"/>
    <p:sldId id="1108" r:id="rId20"/>
    <p:sldId id="1109" r:id="rId21"/>
    <p:sldId id="1110" r:id="rId22"/>
    <p:sldId id="953" r:id="rId23"/>
    <p:sldId id="1111" r:id="rId24"/>
    <p:sldId id="1112" r:id="rId25"/>
    <p:sldId id="1113" r:id="rId26"/>
    <p:sldId id="1114" r:id="rId27"/>
    <p:sldId id="954" r:id="rId28"/>
    <p:sldId id="686" r:id="rId29"/>
    <p:sldId id="687" r:id="rId30"/>
    <p:sldId id="688" r:id="rId31"/>
    <p:sldId id="1315" r:id="rId32"/>
    <p:sldId id="1316" r:id="rId33"/>
    <p:sldId id="691" r:id="rId34"/>
    <p:sldId id="1115" r:id="rId35"/>
    <p:sldId id="692" r:id="rId36"/>
    <p:sldId id="693" r:id="rId37"/>
    <p:sldId id="871" r:id="rId38"/>
    <p:sldId id="1116" r:id="rId39"/>
    <p:sldId id="695" r:id="rId40"/>
    <p:sldId id="1117" r:id="rId41"/>
    <p:sldId id="1118" r:id="rId42"/>
    <p:sldId id="1119" r:id="rId43"/>
    <p:sldId id="696" r:id="rId44"/>
    <p:sldId id="697" r:id="rId45"/>
    <p:sldId id="1058" r:id="rId46"/>
    <p:sldId id="1120" r:id="rId47"/>
    <p:sldId id="1121" r:id="rId48"/>
    <p:sldId id="1122" r:id="rId49"/>
    <p:sldId id="676" r:id="rId50"/>
    <p:sldId id="699" r:id="rId51"/>
    <p:sldId id="700" r:id="rId52"/>
    <p:sldId id="701" r:id="rId53"/>
    <p:sldId id="1123" r:id="rId54"/>
    <p:sldId id="1124" r:id="rId55"/>
    <p:sldId id="1125" r:id="rId56"/>
    <p:sldId id="1126" r:id="rId57"/>
    <p:sldId id="1127" r:id="rId58"/>
    <p:sldId id="1128" r:id="rId59"/>
    <p:sldId id="1129" r:id="rId60"/>
    <p:sldId id="1130" r:id="rId61"/>
    <p:sldId id="1131" r:id="rId62"/>
    <p:sldId id="1132" r:id="rId63"/>
    <p:sldId id="1133" r:id="rId64"/>
    <p:sldId id="1134" r:id="rId65"/>
    <p:sldId id="1135" r:id="rId66"/>
    <p:sldId id="1136" r:id="rId67"/>
    <p:sldId id="1137" r:id="rId68"/>
    <p:sldId id="1138" r:id="rId69"/>
    <p:sldId id="714" r:id="rId70"/>
    <p:sldId id="715" r:id="rId71"/>
    <p:sldId id="716" r:id="rId72"/>
    <p:sldId id="1317" r:id="rId73"/>
    <p:sldId id="1318" r:id="rId74"/>
    <p:sldId id="719" r:id="rId75"/>
    <p:sldId id="1139" r:id="rId76"/>
    <p:sldId id="720" r:id="rId77"/>
    <p:sldId id="721" r:id="rId78"/>
    <p:sldId id="872" r:id="rId79"/>
    <p:sldId id="1140" r:id="rId80"/>
    <p:sldId id="722" r:id="rId81"/>
    <p:sldId id="1141" r:id="rId82"/>
    <p:sldId id="1142" r:id="rId83"/>
    <p:sldId id="724" r:id="rId84"/>
    <p:sldId id="725" r:id="rId85"/>
    <p:sldId id="1059" r:id="rId86"/>
    <p:sldId id="1143" r:id="rId87"/>
    <p:sldId id="1144" r:id="rId88"/>
    <p:sldId id="713" r:id="rId89"/>
    <p:sldId id="727" r:id="rId90"/>
    <p:sldId id="728" r:id="rId91"/>
    <p:sldId id="729" r:id="rId92"/>
    <p:sldId id="1145" r:id="rId93"/>
    <p:sldId id="1146" r:id="rId94"/>
    <p:sldId id="1147" r:id="rId95"/>
    <p:sldId id="1148" r:id="rId96"/>
    <p:sldId id="1149" r:id="rId97"/>
    <p:sldId id="1150" r:id="rId98"/>
    <p:sldId id="1151" r:id="rId99"/>
    <p:sldId id="1152" r:id="rId100"/>
    <p:sldId id="1153" r:id="rId101"/>
    <p:sldId id="1154" r:id="rId102"/>
    <p:sldId id="1155" r:id="rId103"/>
    <p:sldId id="1156" r:id="rId104"/>
    <p:sldId id="733" r:id="rId105"/>
    <p:sldId id="734" r:id="rId106"/>
    <p:sldId id="735" r:id="rId107"/>
    <p:sldId id="1319" r:id="rId108"/>
    <p:sldId id="1320" r:id="rId109"/>
    <p:sldId id="738" r:id="rId110"/>
    <p:sldId id="1157" r:id="rId111"/>
    <p:sldId id="747" r:id="rId112"/>
    <p:sldId id="748" r:id="rId113"/>
    <p:sldId id="873" r:id="rId114"/>
    <p:sldId id="1158" r:id="rId115"/>
    <p:sldId id="749" r:id="rId116"/>
    <p:sldId id="1159" r:id="rId117"/>
    <p:sldId id="1160" r:id="rId118"/>
    <p:sldId id="1161" r:id="rId119"/>
    <p:sldId id="753" r:id="rId120"/>
    <p:sldId id="754" r:id="rId121"/>
    <p:sldId id="1060" r:id="rId122"/>
    <p:sldId id="1162" r:id="rId123"/>
    <p:sldId id="1163" r:id="rId124"/>
    <p:sldId id="746" r:id="rId125"/>
    <p:sldId id="751" r:id="rId126"/>
    <p:sldId id="752" r:id="rId127"/>
    <p:sldId id="756" r:id="rId128"/>
    <p:sldId id="1164" r:id="rId129"/>
    <p:sldId id="1165" r:id="rId130"/>
    <p:sldId id="1166" r:id="rId131"/>
    <p:sldId id="1167" r:id="rId132"/>
    <p:sldId id="1168" r:id="rId133"/>
    <p:sldId id="1169" r:id="rId134"/>
    <p:sldId id="1170" r:id="rId135"/>
    <p:sldId id="1171" r:id="rId136"/>
    <p:sldId id="1172" r:id="rId137"/>
    <p:sldId id="1173" r:id="rId138"/>
    <p:sldId id="1174" r:id="rId139"/>
    <p:sldId id="1175" r:id="rId140"/>
    <p:sldId id="1176" r:id="rId141"/>
    <p:sldId id="1177" r:id="rId142"/>
    <p:sldId id="1178" r:id="rId143"/>
    <p:sldId id="1179" r:id="rId144"/>
    <p:sldId id="1180" r:id="rId145"/>
    <p:sldId id="1181" r:id="rId146"/>
    <p:sldId id="1182" r:id="rId147"/>
    <p:sldId id="1183" r:id="rId148"/>
    <p:sldId id="1184" r:id="rId149"/>
    <p:sldId id="1185" r:id="rId150"/>
    <p:sldId id="1186" r:id="rId151"/>
    <p:sldId id="1187" r:id="rId152"/>
    <p:sldId id="1188" r:id="rId153"/>
    <p:sldId id="1189" r:id="rId154"/>
    <p:sldId id="1190" r:id="rId155"/>
    <p:sldId id="1191" r:id="rId156"/>
    <p:sldId id="1192" r:id="rId157"/>
    <p:sldId id="1193" r:id="rId158"/>
    <p:sldId id="1194" r:id="rId159"/>
    <p:sldId id="1195" r:id="rId160"/>
    <p:sldId id="1196" r:id="rId161"/>
    <p:sldId id="1197" r:id="rId162"/>
    <p:sldId id="1198" r:id="rId163"/>
    <p:sldId id="1199" r:id="rId164"/>
    <p:sldId id="1200" r:id="rId165"/>
    <p:sldId id="1201" r:id="rId166"/>
    <p:sldId id="1205" r:id="rId167"/>
    <p:sldId id="1202" r:id="rId168"/>
    <p:sldId id="1203" r:id="rId169"/>
    <p:sldId id="1204" r:id="rId170"/>
    <p:sldId id="1206" r:id="rId171"/>
    <p:sldId id="767" r:id="rId172"/>
    <p:sldId id="768" r:id="rId173"/>
    <p:sldId id="769" r:id="rId174"/>
    <p:sldId id="1321" r:id="rId175"/>
    <p:sldId id="1322" r:id="rId176"/>
    <p:sldId id="772" r:id="rId177"/>
    <p:sldId id="1207" r:id="rId178"/>
    <p:sldId id="773" r:id="rId179"/>
    <p:sldId id="774" r:id="rId180"/>
    <p:sldId id="874" r:id="rId181"/>
    <p:sldId id="1208" r:id="rId182"/>
    <p:sldId id="775" r:id="rId183"/>
    <p:sldId id="1209" r:id="rId184"/>
    <p:sldId id="1210" r:id="rId185"/>
    <p:sldId id="1211" r:id="rId186"/>
    <p:sldId id="1212" r:id="rId187"/>
    <p:sldId id="1213" r:id="rId188"/>
    <p:sldId id="1214" r:id="rId189"/>
    <p:sldId id="1215" r:id="rId190"/>
    <p:sldId id="1216" r:id="rId191"/>
    <p:sldId id="1217" r:id="rId192"/>
    <p:sldId id="777" r:id="rId193"/>
    <p:sldId id="778" r:id="rId194"/>
    <p:sldId id="1061" r:id="rId195"/>
    <p:sldId id="1218" r:id="rId196"/>
    <p:sldId id="1219" r:id="rId197"/>
    <p:sldId id="766" r:id="rId198"/>
    <p:sldId id="780" r:id="rId199"/>
    <p:sldId id="781" r:id="rId200"/>
    <p:sldId id="782" r:id="rId201"/>
    <p:sldId id="1222" r:id="rId202"/>
    <p:sldId id="1223" r:id="rId203"/>
    <p:sldId id="1224" r:id="rId204"/>
    <p:sldId id="1225" r:id="rId205"/>
    <p:sldId id="1226" r:id="rId206"/>
    <p:sldId id="1227" r:id="rId207"/>
    <p:sldId id="1228" r:id="rId208"/>
    <p:sldId id="1229" r:id="rId209"/>
    <p:sldId id="1230" r:id="rId210"/>
    <p:sldId id="1236" r:id="rId211"/>
    <p:sldId id="1231" r:id="rId212"/>
    <p:sldId id="1232" r:id="rId213"/>
    <p:sldId id="1233" r:id="rId214"/>
    <p:sldId id="1234" r:id="rId215"/>
    <p:sldId id="1235" r:id="rId216"/>
    <p:sldId id="1237" r:id="rId217"/>
    <p:sldId id="783" r:id="rId218"/>
    <p:sldId id="784" r:id="rId219"/>
    <p:sldId id="785" r:id="rId220"/>
    <p:sldId id="1323" r:id="rId221"/>
    <p:sldId id="1324" r:id="rId222"/>
    <p:sldId id="788" r:id="rId223"/>
    <p:sldId id="1238" r:id="rId224"/>
    <p:sldId id="797" r:id="rId225"/>
    <p:sldId id="798" r:id="rId226"/>
    <p:sldId id="875" r:id="rId227"/>
    <p:sldId id="1239" r:id="rId228"/>
    <p:sldId id="799" r:id="rId229"/>
    <p:sldId id="1240" r:id="rId230"/>
    <p:sldId id="1241" r:id="rId231"/>
    <p:sldId id="1242" r:id="rId232"/>
    <p:sldId id="1243" r:id="rId233"/>
    <p:sldId id="1244" r:id="rId234"/>
    <p:sldId id="1245" r:id="rId235"/>
    <p:sldId id="1246" r:id="rId236"/>
    <p:sldId id="1247" r:id="rId237"/>
    <p:sldId id="1248" r:id="rId238"/>
    <p:sldId id="1249" r:id="rId239"/>
    <p:sldId id="801" r:id="rId240"/>
    <p:sldId id="802" r:id="rId241"/>
    <p:sldId id="1062" r:id="rId242"/>
    <p:sldId id="1250" r:id="rId243"/>
    <p:sldId id="1251" r:id="rId244"/>
    <p:sldId id="1252" r:id="rId245"/>
    <p:sldId id="1253" r:id="rId246"/>
    <p:sldId id="796" r:id="rId247"/>
    <p:sldId id="804" r:id="rId248"/>
    <p:sldId id="805" r:id="rId249"/>
    <p:sldId id="1254" r:id="rId250"/>
    <p:sldId id="1255" r:id="rId251"/>
    <p:sldId id="1256" r:id="rId252"/>
    <p:sldId id="1257" r:id="rId253"/>
    <p:sldId id="1258" r:id="rId254"/>
    <p:sldId id="1259" r:id="rId255"/>
    <p:sldId id="1260" r:id="rId256"/>
    <p:sldId id="1261" r:id="rId257"/>
    <p:sldId id="1262" r:id="rId258"/>
    <p:sldId id="1263" r:id="rId259"/>
    <p:sldId id="1264" r:id="rId260"/>
    <p:sldId id="1265" r:id="rId261"/>
    <p:sldId id="1266" r:id="rId262"/>
    <p:sldId id="1267" r:id="rId263"/>
    <p:sldId id="1268" r:id="rId264"/>
    <p:sldId id="1269" r:id="rId265"/>
    <p:sldId id="1270" r:id="rId266"/>
    <p:sldId id="1271" r:id="rId267"/>
    <p:sldId id="1272" r:id="rId268"/>
    <p:sldId id="1273" r:id="rId269"/>
    <p:sldId id="1274" r:id="rId270"/>
    <p:sldId id="1275" r:id="rId271"/>
    <p:sldId id="1276" r:id="rId272"/>
    <p:sldId id="1277" r:id="rId273"/>
    <p:sldId id="1278" r:id="rId274"/>
    <p:sldId id="1279" r:id="rId275"/>
    <p:sldId id="1280" r:id="rId276"/>
    <p:sldId id="1281" r:id="rId277"/>
    <p:sldId id="1282" r:id="rId278"/>
    <p:sldId id="1283" r:id="rId279"/>
    <p:sldId id="1284" r:id="rId280"/>
    <p:sldId id="1285" r:id="rId281"/>
    <p:sldId id="1286" r:id="rId282"/>
    <p:sldId id="1287" r:id="rId283"/>
    <p:sldId id="1288" r:id="rId284"/>
    <p:sldId id="1289" r:id="rId285"/>
    <p:sldId id="1290" r:id="rId286"/>
    <p:sldId id="1291" r:id="rId287"/>
    <p:sldId id="1292" r:id="rId288"/>
    <p:sldId id="1293" r:id="rId289"/>
    <p:sldId id="1294" r:id="rId290"/>
    <p:sldId id="1295" r:id="rId291"/>
    <p:sldId id="1296" r:id="rId292"/>
    <p:sldId id="1297" r:id="rId293"/>
    <p:sldId id="1298" r:id="rId294"/>
    <p:sldId id="1299" r:id="rId295"/>
    <p:sldId id="1300" r:id="rId296"/>
    <p:sldId id="1301" r:id="rId297"/>
    <p:sldId id="1302" r:id="rId298"/>
    <p:sldId id="1303" r:id="rId299"/>
    <p:sldId id="1304" r:id="rId300"/>
    <p:sldId id="1305" r:id="rId301"/>
    <p:sldId id="1306" r:id="rId302"/>
    <p:sldId id="1307" r:id="rId303"/>
    <p:sldId id="1308" r:id="rId304"/>
    <p:sldId id="1309" r:id="rId305"/>
    <p:sldId id="1310" r:id="rId306"/>
    <p:sldId id="1311" r:id="rId307"/>
    <p:sldId id="1312" r:id="rId308"/>
    <p:sldId id="1313" r:id="rId309"/>
    <p:sldId id="1314" r:id="rId310"/>
    <p:sldId id="1325" r:id="rId3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37ebz+Fn/vwktT8pgN0bNw==" hashData="2uJbEN/t+rV+e8tZteyYQK7bU1UnjhYkHWE2nhCQjNLvxxjQ1OcJ9vjmvW2MSsMIsmfbcjosl9yWZcboG+m69Q=="/>
  <p:extLst>
    <p:ext uri="{521415D9-36F7-43E2-AB2F-B90AF26B5E84}">
      <p14:sectionLst xmlns:p14="http://schemas.microsoft.com/office/powerpoint/2010/main">
        <p14:section name="Section par défaut" id="{12B8D3A6-D5B6-45DF-A191-32C1A23A47E9}">
          <p14:sldIdLst>
            <p14:sldId id="682"/>
            <p14:sldId id="870"/>
          </p14:sldIdLst>
        </p14:section>
        <p14:section name="1ere heure" id="{4CF29CF2-3896-4274-8054-4999D1D9EDC5}">
          <p14:sldIdLst>
            <p14:sldId id="683"/>
          </p14:sldIdLst>
        </p14:section>
        <p14:section name="propheties" id="{E788BE97-29A5-47FD-B049-853D21212D8F}">
          <p14:sldIdLst>
            <p14:sldId id="1094"/>
            <p14:sldId id="1095"/>
            <p14:sldId id="1096"/>
            <p14:sldId id="1097"/>
            <p14:sldId id="1098"/>
            <p14:sldId id="1099"/>
            <p14:sldId id="1100"/>
            <p14:sldId id="1101"/>
            <p14:sldId id="1102"/>
            <p14:sldId id="1103"/>
            <p14:sldId id="1104"/>
            <p14:sldId id="1105"/>
            <p14:sldId id="1106"/>
            <p14:sldId id="1107"/>
            <p14:sldId id="1108"/>
            <p14:sldId id="1109"/>
            <p14:sldId id="1110"/>
            <p14:sldId id="953"/>
            <p14:sldId id="1111"/>
            <p14:sldId id="1112"/>
            <p14:sldId id="1113"/>
            <p14:sldId id="1114"/>
            <p14:sldId id="954"/>
          </p14:sldIdLst>
        </p14:section>
        <p14:section name="louange" id="{FB5A61D1-877C-440F-BA1F-CDAF69A98E6F}">
          <p14:sldIdLst>
            <p14:sldId id="686"/>
            <p14:sldId id="687"/>
            <p14:sldId id="688"/>
            <p14:sldId id="1315"/>
            <p14:sldId id="1316"/>
            <p14:sldId id="691"/>
          </p14:sldIdLst>
        </p14:section>
        <p14:section name="Psaume" id="{85B87743-DD58-442D-8FE8-C8F96FE63FC4}">
          <p14:sldIdLst>
            <p14:sldId id="1115"/>
            <p14:sldId id="692"/>
            <p14:sldId id="693"/>
            <p14:sldId id="871"/>
            <p14:sldId id="1116"/>
            <p14:sldId id="695"/>
            <p14:sldId id="1117"/>
            <p14:sldId id="1118"/>
            <p14:sldId id="1119"/>
          </p14:sldIdLst>
        </p14:section>
        <p14:section name="commentaire" id="{87B0A9B6-FE7F-4FCD-9D6C-6296B99A1899}">
          <p14:sldIdLst>
            <p14:sldId id="696"/>
            <p14:sldId id="697"/>
            <p14:sldId id="1058"/>
            <p14:sldId id="1120"/>
            <p14:sldId id="1121"/>
            <p14:sldId id="1122"/>
            <p14:sldId id="676"/>
            <p14:sldId id="699"/>
            <p14:sldId id="700"/>
          </p14:sldIdLst>
        </p14:section>
        <p14:section name="3eme heure" id="{D579A077-12FD-4539-9DB6-233A6B594B39}">
          <p14:sldIdLst>
            <p14:sldId id="701"/>
          </p14:sldIdLst>
        </p14:section>
        <p14:section name="prophetie" id="{282797DE-DC89-4800-A78C-851F5FDE2DFA}">
          <p14:sldIdLst>
            <p14:sldId id="1123"/>
            <p14:sldId id="1124"/>
            <p14:sldId id="1125"/>
            <p14:sldId id="1126"/>
            <p14:sldId id="1127"/>
            <p14:sldId id="1128"/>
            <p14:sldId id="1129"/>
            <p14:sldId id="1130"/>
            <p14:sldId id="1131"/>
            <p14:sldId id="1132"/>
            <p14:sldId id="1133"/>
            <p14:sldId id="1134"/>
            <p14:sldId id="1135"/>
            <p14:sldId id="1136"/>
            <p14:sldId id="1137"/>
            <p14:sldId id="1138"/>
          </p14:sldIdLst>
        </p14:section>
        <p14:section name="louange" id="{54C30B91-07FC-4190-95E0-BE32FDE7A0F7}">
          <p14:sldIdLst>
            <p14:sldId id="714"/>
            <p14:sldId id="715"/>
            <p14:sldId id="716"/>
            <p14:sldId id="1317"/>
            <p14:sldId id="1318"/>
            <p14:sldId id="719"/>
          </p14:sldIdLst>
        </p14:section>
        <p14:section name="psaume" id="{D9F142D9-441D-47DA-8A20-63778D7A14C5}">
          <p14:sldIdLst>
            <p14:sldId id="1139"/>
            <p14:sldId id="720"/>
            <p14:sldId id="721"/>
            <p14:sldId id="872"/>
            <p14:sldId id="1140"/>
            <p14:sldId id="722"/>
            <p14:sldId id="1141"/>
            <p14:sldId id="1142"/>
          </p14:sldIdLst>
        </p14:section>
        <p14:section name="commentaire" id="{E54458C1-9B3D-411A-BD1B-C501AA06C980}">
          <p14:sldIdLst>
            <p14:sldId id="724"/>
            <p14:sldId id="725"/>
            <p14:sldId id="1059"/>
            <p14:sldId id="1143"/>
            <p14:sldId id="1144"/>
            <p14:sldId id="713"/>
            <p14:sldId id="727"/>
            <p14:sldId id="728"/>
          </p14:sldIdLst>
        </p14:section>
        <p14:section name="6eme heure" id="{0E9966CF-20D7-4A67-B4AC-8A60BABFDFFF}">
          <p14:sldIdLst>
            <p14:sldId id="729"/>
          </p14:sldIdLst>
        </p14:section>
        <p14:section name="prophetie" id="{E6429C53-6838-4E03-AF1C-8570674ABA44}">
          <p14:sldIdLst>
            <p14:sldId id="1145"/>
            <p14:sldId id="1146"/>
            <p14:sldId id="1147"/>
            <p14:sldId id="1148"/>
            <p14:sldId id="1149"/>
            <p14:sldId id="1150"/>
            <p14:sldId id="1151"/>
            <p14:sldId id="1152"/>
            <p14:sldId id="1153"/>
            <p14:sldId id="1154"/>
            <p14:sldId id="1155"/>
            <p14:sldId id="1156"/>
          </p14:sldIdLst>
        </p14:section>
        <p14:section name="louange" id="{7E509328-FF50-45B4-AAB9-147562AE623C}">
          <p14:sldIdLst>
            <p14:sldId id="733"/>
            <p14:sldId id="734"/>
            <p14:sldId id="735"/>
            <p14:sldId id="1319"/>
            <p14:sldId id="1320"/>
            <p14:sldId id="738"/>
          </p14:sldIdLst>
        </p14:section>
        <p14:section name="psaume" id="{0C3EE763-EA11-4A44-8E63-927D026FC949}">
          <p14:sldIdLst>
            <p14:sldId id="1157"/>
            <p14:sldId id="747"/>
            <p14:sldId id="748"/>
            <p14:sldId id="873"/>
            <p14:sldId id="1158"/>
            <p14:sldId id="749"/>
            <p14:sldId id="1159"/>
            <p14:sldId id="1160"/>
            <p14:sldId id="1161"/>
          </p14:sldIdLst>
        </p14:section>
        <p14:section name="commentaire" id="{3BD6F243-33A5-437B-AE49-A12942DE0D43}">
          <p14:sldIdLst>
            <p14:sldId id="753"/>
            <p14:sldId id="754"/>
            <p14:sldId id="1060"/>
            <p14:sldId id="1162"/>
            <p14:sldId id="1163"/>
            <p14:sldId id="746"/>
            <p14:sldId id="751"/>
            <p14:sldId id="752"/>
          </p14:sldIdLst>
        </p14:section>
        <p14:section name="9eme heure" id="{F1ED207D-D0B4-4EBD-865E-18DD67E99D5C}">
          <p14:sldIdLst>
            <p14:sldId id="756"/>
          </p14:sldIdLst>
        </p14:section>
        <p14:section name="prophetie" id="{7B9DC563-91BC-44EB-8699-60622D747DD5}">
          <p14:sldIdLst>
            <p14:sldId id="1164"/>
            <p14:sldId id="1165"/>
            <p14:sldId id="1166"/>
            <p14:sldId id="1167"/>
            <p14:sldId id="1168"/>
            <p14:sldId id="1169"/>
            <p14:sldId id="1170"/>
            <p14:sldId id="1171"/>
            <p14:sldId id="1172"/>
            <p14:sldId id="1173"/>
            <p14:sldId id="1174"/>
            <p14:sldId id="1175"/>
            <p14:sldId id="1176"/>
            <p14:sldId id="1177"/>
            <p14:sldId id="1178"/>
            <p14:sldId id="1179"/>
            <p14:sldId id="1180"/>
            <p14:sldId id="1181"/>
            <p14:sldId id="1182"/>
            <p14:sldId id="1183"/>
            <p14:sldId id="1184"/>
            <p14:sldId id="1185"/>
            <p14:sldId id="1186"/>
            <p14:sldId id="1187"/>
            <p14:sldId id="1188"/>
            <p14:sldId id="1189"/>
            <p14:sldId id="1190"/>
            <p14:sldId id="1191"/>
            <p14:sldId id="1192"/>
            <p14:sldId id="1193"/>
            <p14:sldId id="1194"/>
            <p14:sldId id="1195"/>
            <p14:sldId id="1196"/>
            <p14:sldId id="1197"/>
            <p14:sldId id="1198"/>
            <p14:sldId id="1199"/>
            <p14:sldId id="1200"/>
            <p14:sldId id="1201"/>
            <p14:sldId id="1205"/>
            <p14:sldId id="1202"/>
            <p14:sldId id="1203"/>
            <p14:sldId id="1204"/>
            <p14:sldId id="1206"/>
          </p14:sldIdLst>
        </p14:section>
        <p14:section name="louange" id="{5C1994AA-4FE6-471C-A618-7384B23985D4}">
          <p14:sldIdLst>
            <p14:sldId id="767"/>
            <p14:sldId id="768"/>
            <p14:sldId id="769"/>
            <p14:sldId id="1321"/>
            <p14:sldId id="1322"/>
            <p14:sldId id="772"/>
          </p14:sldIdLst>
        </p14:section>
        <p14:section name="psaume" id="{4BFB3F67-4499-4B3E-8E66-492671B8670B}">
          <p14:sldIdLst>
            <p14:sldId id="1207"/>
            <p14:sldId id="773"/>
            <p14:sldId id="774"/>
            <p14:sldId id="874"/>
            <p14:sldId id="1208"/>
            <p14:sldId id="775"/>
            <p14:sldId id="1209"/>
            <p14:sldId id="1210"/>
            <p14:sldId id="1211"/>
            <p14:sldId id="1212"/>
            <p14:sldId id="1213"/>
            <p14:sldId id="1214"/>
            <p14:sldId id="1215"/>
            <p14:sldId id="1216"/>
            <p14:sldId id="1217"/>
          </p14:sldIdLst>
        </p14:section>
        <p14:section name="commentaire" id="{BBC2CB98-95E3-46BF-8285-B5B82B61BE53}">
          <p14:sldIdLst>
            <p14:sldId id="777"/>
            <p14:sldId id="778"/>
            <p14:sldId id="1061"/>
            <p14:sldId id="1218"/>
            <p14:sldId id="1219"/>
            <p14:sldId id="766"/>
            <p14:sldId id="780"/>
            <p14:sldId id="781"/>
          </p14:sldIdLst>
        </p14:section>
        <p14:section name="11eme heure" id="{F3A06F51-2982-4EC2-8B8F-E8062C813C9D}">
          <p14:sldIdLst>
            <p14:sldId id="782"/>
          </p14:sldIdLst>
        </p14:section>
        <p14:section name="prophetie" id="{FA5D389F-30DB-4D5F-B9EB-442CA035E8BD}">
          <p14:sldIdLst>
            <p14:sldId id="1222"/>
            <p14:sldId id="1223"/>
            <p14:sldId id="1224"/>
            <p14:sldId id="1225"/>
            <p14:sldId id="1226"/>
            <p14:sldId id="1227"/>
            <p14:sldId id="1228"/>
            <p14:sldId id="1229"/>
            <p14:sldId id="1230"/>
            <p14:sldId id="1236"/>
            <p14:sldId id="1231"/>
            <p14:sldId id="1232"/>
            <p14:sldId id="1233"/>
            <p14:sldId id="1234"/>
            <p14:sldId id="1235"/>
            <p14:sldId id="1237"/>
          </p14:sldIdLst>
        </p14:section>
        <p14:section name="louange" id="{3996C63B-FEFD-47B4-A20C-235AF2FE3FE0}">
          <p14:sldIdLst>
            <p14:sldId id="783"/>
            <p14:sldId id="784"/>
            <p14:sldId id="785"/>
            <p14:sldId id="1323"/>
            <p14:sldId id="1324"/>
            <p14:sldId id="788"/>
          </p14:sldIdLst>
        </p14:section>
        <p14:section name="psaume" id="{1A59525E-C654-40F0-BAB7-362FCE8CD47D}">
          <p14:sldIdLst>
            <p14:sldId id="1238"/>
            <p14:sldId id="797"/>
            <p14:sldId id="798"/>
            <p14:sldId id="875"/>
            <p14:sldId id="1239"/>
            <p14:sldId id="799"/>
            <p14:sldId id="1240"/>
            <p14:sldId id="1241"/>
            <p14:sldId id="1242"/>
            <p14:sldId id="1243"/>
            <p14:sldId id="1244"/>
            <p14:sldId id="1245"/>
            <p14:sldId id="1246"/>
            <p14:sldId id="1247"/>
            <p14:sldId id="1248"/>
            <p14:sldId id="1249"/>
          </p14:sldIdLst>
        </p14:section>
        <p14:section name="commentaire" id="{B89EC118-42BB-49D3-BB00-6F60EC15A106}">
          <p14:sldIdLst>
            <p14:sldId id="801"/>
            <p14:sldId id="802"/>
            <p14:sldId id="1062"/>
            <p14:sldId id="1250"/>
            <p14:sldId id="1251"/>
            <p14:sldId id="1252"/>
            <p14:sldId id="1253"/>
            <p14:sldId id="796"/>
            <p14:sldId id="804"/>
            <p14:sldId id="805"/>
          </p14:sldIdLst>
        </p14:section>
        <p14:section name="litanie soir" id="{0F651E13-7311-4415-992C-119952CF9201}">
          <p14:sldIdLst>
            <p14:sldId id="1254"/>
            <p14:sldId id="1255"/>
            <p14:sldId id="1256"/>
            <p14:sldId id="1257"/>
            <p14:sldId id="1258"/>
            <p14:sldId id="1259"/>
            <p14:sldId id="1260"/>
            <p14:sldId id="1261"/>
            <p14:sldId id="1262"/>
            <p14:sldId id="1263"/>
            <p14:sldId id="1264"/>
            <p14:sldId id="1265"/>
            <p14:sldId id="1266"/>
            <p14:sldId id="1267"/>
            <p14:sldId id="1268"/>
            <p14:sldId id="1269"/>
            <p14:sldId id="1270"/>
            <p14:sldId id="1271"/>
            <p14:sldId id="1272"/>
            <p14:sldId id="1273"/>
            <p14:sldId id="1274"/>
            <p14:sldId id="1275"/>
            <p14:sldId id="1276"/>
            <p14:sldId id="1277"/>
            <p14:sldId id="1278"/>
            <p14:sldId id="1279"/>
            <p14:sldId id="1280"/>
            <p14:sldId id="1281"/>
            <p14:sldId id="1282"/>
            <p14:sldId id="1283"/>
            <p14:sldId id="1284"/>
            <p14:sldId id="1285"/>
            <p14:sldId id="1286"/>
            <p14:sldId id="1287"/>
            <p14:sldId id="1288"/>
            <p14:sldId id="1289"/>
            <p14:sldId id="1290"/>
            <p14:sldId id="1291"/>
            <p14:sldId id="1292"/>
            <p14:sldId id="1293"/>
            <p14:sldId id="1294"/>
            <p14:sldId id="1295"/>
            <p14:sldId id="1296"/>
            <p14:sldId id="1297"/>
            <p14:sldId id="1298"/>
            <p14:sldId id="1299"/>
            <p14:sldId id="1300"/>
            <p14:sldId id="1301"/>
            <p14:sldId id="1302"/>
            <p14:sldId id="1303"/>
            <p14:sldId id="1304"/>
            <p14:sldId id="1305"/>
            <p14:sldId id="1306"/>
            <p14:sldId id="1307"/>
            <p14:sldId id="1308"/>
            <p14:sldId id="1309"/>
            <p14:sldId id="1310"/>
            <p14:sldId id="1311"/>
            <p14:sldId id="1312"/>
            <p14:sldId id="1313"/>
            <p14:sldId id="1314"/>
            <p14:sldId id="132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51" autoAdjust="0"/>
    <p:restoredTop sz="94660"/>
  </p:normalViewPr>
  <p:slideViewPr>
    <p:cSldViewPr>
      <p:cViewPr varScale="1">
        <p:scale>
          <a:sx n="81" d="100"/>
          <a:sy n="81" d="100"/>
        </p:scale>
        <p:origin x="677" y="62"/>
      </p:cViewPr>
      <p:guideLst>
        <p:guide orient="horz" pos="2160"/>
        <p:guide pos="3840"/>
      </p:guideLst>
    </p:cSldViewPr>
  </p:slideViewPr>
  <p:notesTextViewPr>
    <p:cViewPr>
      <p:scale>
        <a:sx n="1" d="1"/>
        <a:sy n="1" d="1"/>
      </p:scale>
      <p:origin x="0" y="0"/>
    </p:cViewPr>
  </p:notesTextViewPr>
  <p:sorterViewPr>
    <p:cViewPr>
      <p:scale>
        <a:sx n="20" d="100"/>
        <a:sy n="20" d="100"/>
      </p:scale>
      <p:origin x="0" y="0"/>
    </p:cViewPr>
  </p:sorterViewPr>
  <p:notesViewPr>
    <p:cSldViewPr>
      <p:cViewPr varScale="1">
        <p:scale>
          <a:sx n="59" d="100"/>
          <a:sy n="59" d="100"/>
        </p:scale>
        <p:origin x="-250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99" Type="http://schemas.openxmlformats.org/officeDocument/2006/relationships/slide" Target="slides/slide297.xml"/><Relationship Id="rId21" Type="http://schemas.openxmlformats.org/officeDocument/2006/relationships/slide" Target="slides/slide19.xml"/><Relationship Id="rId63" Type="http://schemas.openxmlformats.org/officeDocument/2006/relationships/slide" Target="slides/slide61.xml"/><Relationship Id="rId159" Type="http://schemas.openxmlformats.org/officeDocument/2006/relationships/slide" Target="slides/slide157.xml"/><Relationship Id="rId170" Type="http://schemas.openxmlformats.org/officeDocument/2006/relationships/slide" Target="slides/slide168.xml"/><Relationship Id="rId226" Type="http://schemas.openxmlformats.org/officeDocument/2006/relationships/slide" Target="slides/slide224.xml"/><Relationship Id="rId268" Type="http://schemas.openxmlformats.org/officeDocument/2006/relationships/slide" Target="slides/slide266.xml"/><Relationship Id="rId32" Type="http://schemas.openxmlformats.org/officeDocument/2006/relationships/slide" Target="slides/slide30.xml"/><Relationship Id="rId74" Type="http://schemas.openxmlformats.org/officeDocument/2006/relationships/slide" Target="slides/slide72.xml"/><Relationship Id="rId128" Type="http://schemas.openxmlformats.org/officeDocument/2006/relationships/slide" Target="slides/slide126.xml"/><Relationship Id="rId5" Type="http://schemas.openxmlformats.org/officeDocument/2006/relationships/slide" Target="slides/slide3.xml"/><Relationship Id="rId181" Type="http://schemas.openxmlformats.org/officeDocument/2006/relationships/slide" Target="slides/slide179.xml"/><Relationship Id="rId237" Type="http://schemas.openxmlformats.org/officeDocument/2006/relationships/slide" Target="slides/slide235.xml"/><Relationship Id="rId279" Type="http://schemas.openxmlformats.org/officeDocument/2006/relationships/slide" Target="slides/slide277.xml"/><Relationship Id="rId43" Type="http://schemas.openxmlformats.org/officeDocument/2006/relationships/slide" Target="slides/slide41.xml"/><Relationship Id="rId139" Type="http://schemas.openxmlformats.org/officeDocument/2006/relationships/slide" Target="slides/slide137.xml"/><Relationship Id="rId290" Type="http://schemas.openxmlformats.org/officeDocument/2006/relationships/slide" Target="slides/slide288.xml"/><Relationship Id="rId304" Type="http://schemas.openxmlformats.org/officeDocument/2006/relationships/slide" Target="slides/slide302.xml"/><Relationship Id="rId85" Type="http://schemas.openxmlformats.org/officeDocument/2006/relationships/slide" Target="slides/slide83.xml"/><Relationship Id="rId150" Type="http://schemas.openxmlformats.org/officeDocument/2006/relationships/slide" Target="slides/slide148.xml"/><Relationship Id="rId192" Type="http://schemas.openxmlformats.org/officeDocument/2006/relationships/slide" Target="slides/slide190.xml"/><Relationship Id="rId206" Type="http://schemas.openxmlformats.org/officeDocument/2006/relationships/slide" Target="slides/slide204.xml"/><Relationship Id="rId248" Type="http://schemas.openxmlformats.org/officeDocument/2006/relationships/slide" Target="slides/slide246.xml"/><Relationship Id="rId12" Type="http://schemas.openxmlformats.org/officeDocument/2006/relationships/slide" Target="slides/slide10.xml"/><Relationship Id="rId108" Type="http://schemas.openxmlformats.org/officeDocument/2006/relationships/slide" Target="slides/slide106.xml"/><Relationship Id="rId315" Type="http://schemas.openxmlformats.org/officeDocument/2006/relationships/theme" Target="theme/theme1.xml"/><Relationship Id="rId54" Type="http://schemas.openxmlformats.org/officeDocument/2006/relationships/slide" Target="slides/slide52.xml"/><Relationship Id="rId96" Type="http://schemas.openxmlformats.org/officeDocument/2006/relationships/slide" Target="slides/slide94.xml"/><Relationship Id="rId161" Type="http://schemas.openxmlformats.org/officeDocument/2006/relationships/slide" Target="slides/slide159.xml"/><Relationship Id="rId217" Type="http://schemas.openxmlformats.org/officeDocument/2006/relationships/slide" Target="slides/slide215.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65" Type="http://schemas.openxmlformats.org/officeDocument/2006/relationships/slide" Target="slides/slide63.xml"/><Relationship Id="rId130" Type="http://schemas.openxmlformats.org/officeDocument/2006/relationships/slide" Target="slides/slide128.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281" Type="http://schemas.openxmlformats.org/officeDocument/2006/relationships/slide" Target="slides/slide279.xml"/><Relationship Id="rId316" Type="http://schemas.openxmlformats.org/officeDocument/2006/relationships/tableStyles" Target="tableStyles.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250" Type="http://schemas.openxmlformats.org/officeDocument/2006/relationships/slide" Target="slides/slide248.xml"/><Relationship Id="rId271" Type="http://schemas.openxmlformats.org/officeDocument/2006/relationships/slide" Target="slides/slide269.xml"/><Relationship Id="rId292" Type="http://schemas.openxmlformats.org/officeDocument/2006/relationships/slide" Target="slides/slide290.xml"/><Relationship Id="rId306" Type="http://schemas.openxmlformats.org/officeDocument/2006/relationships/slide" Target="slides/slide304.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240" Type="http://schemas.openxmlformats.org/officeDocument/2006/relationships/slide" Target="slides/slide238.xml"/><Relationship Id="rId261" Type="http://schemas.openxmlformats.org/officeDocument/2006/relationships/slide" Target="slides/slide259.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slide" Target="slides/slide280.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230" Type="http://schemas.openxmlformats.org/officeDocument/2006/relationships/slide" Target="slides/slide228.xml"/><Relationship Id="rId251" Type="http://schemas.openxmlformats.org/officeDocument/2006/relationships/slide" Target="slides/slide249.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72" Type="http://schemas.openxmlformats.org/officeDocument/2006/relationships/slide" Target="slides/slide270.xml"/><Relationship Id="rId293" Type="http://schemas.openxmlformats.org/officeDocument/2006/relationships/slide" Target="slides/slide291.xml"/><Relationship Id="rId307" Type="http://schemas.openxmlformats.org/officeDocument/2006/relationships/slide" Target="slides/slide305.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220" Type="http://schemas.openxmlformats.org/officeDocument/2006/relationships/slide" Target="slides/slide218.xml"/><Relationship Id="rId241" Type="http://schemas.openxmlformats.org/officeDocument/2006/relationships/slide" Target="slides/slide23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262" Type="http://schemas.openxmlformats.org/officeDocument/2006/relationships/slide" Target="slides/slide260.xml"/><Relationship Id="rId283" Type="http://schemas.openxmlformats.org/officeDocument/2006/relationships/slide" Target="slides/slide281.xml"/><Relationship Id="rId78" Type="http://schemas.openxmlformats.org/officeDocument/2006/relationships/slide" Target="slides/slide76.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64" Type="http://schemas.openxmlformats.org/officeDocument/2006/relationships/slide" Target="slides/slide162.xml"/><Relationship Id="rId185" Type="http://schemas.openxmlformats.org/officeDocument/2006/relationships/slide" Target="slides/slide183.xml"/><Relationship Id="rId9" Type="http://schemas.openxmlformats.org/officeDocument/2006/relationships/slide" Target="slides/slide7.xml"/><Relationship Id="rId210" Type="http://schemas.openxmlformats.org/officeDocument/2006/relationships/slide" Target="slides/slide208.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294" Type="http://schemas.openxmlformats.org/officeDocument/2006/relationships/slide" Target="slides/slide292.xml"/><Relationship Id="rId308" Type="http://schemas.openxmlformats.org/officeDocument/2006/relationships/slide" Target="slides/slide306.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284" Type="http://schemas.openxmlformats.org/officeDocument/2006/relationships/slide" Target="slides/slide282.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95" Type="http://schemas.openxmlformats.org/officeDocument/2006/relationships/slide" Target="slides/slide293.xml"/><Relationship Id="rId309" Type="http://schemas.openxmlformats.org/officeDocument/2006/relationships/slide" Target="slides/slide307.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285" Type="http://schemas.openxmlformats.org/officeDocument/2006/relationships/slide" Target="slides/slide28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310" Type="http://schemas.openxmlformats.org/officeDocument/2006/relationships/slide" Target="slides/slide308.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slide" Target="slides/slide273.xml"/><Relationship Id="rId296" Type="http://schemas.openxmlformats.org/officeDocument/2006/relationships/slide" Target="slides/slide294.xml"/><Relationship Id="rId300" Type="http://schemas.openxmlformats.org/officeDocument/2006/relationships/slide" Target="slides/slide298.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286" Type="http://schemas.openxmlformats.org/officeDocument/2006/relationships/slide" Target="slides/slide284.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311" Type="http://schemas.openxmlformats.org/officeDocument/2006/relationships/slide" Target="slides/slide309.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276" Type="http://schemas.openxmlformats.org/officeDocument/2006/relationships/slide" Target="slides/slide274.xml"/><Relationship Id="rId297" Type="http://schemas.openxmlformats.org/officeDocument/2006/relationships/slide" Target="slides/slide295.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301" Type="http://schemas.openxmlformats.org/officeDocument/2006/relationships/slide" Target="slides/slide299.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266" Type="http://schemas.openxmlformats.org/officeDocument/2006/relationships/slide" Target="slides/slide264.xml"/><Relationship Id="rId287" Type="http://schemas.openxmlformats.org/officeDocument/2006/relationships/slide" Target="slides/slide285.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312" Type="http://schemas.openxmlformats.org/officeDocument/2006/relationships/notesMaster" Target="notesMasters/notesMaster1.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slide" Target="slides/slide254.xml"/><Relationship Id="rId277" Type="http://schemas.openxmlformats.org/officeDocument/2006/relationships/slide" Target="slides/slide275.xml"/><Relationship Id="rId298" Type="http://schemas.openxmlformats.org/officeDocument/2006/relationships/slide" Target="slides/slide296.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302" Type="http://schemas.openxmlformats.org/officeDocument/2006/relationships/slide" Target="slides/slide300.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slide" Target="slides/slide244.xml"/><Relationship Id="rId267" Type="http://schemas.openxmlformats.org/officeDocument/2006/relationships/slide" Target="slides/slide265.xml"/><Relationship Id="rId288" Type="http://schemas.openxmlformats.org/officeDocument/2006/relationships/slide" Target="slides/slide286.xml"/><Relationship Id="rId106" Type="http://schemas.openxmlformats.org/officeDocument/2006/relationships/slide" Target="slides/slide104.xml"/><Relationship Id="rId127" Type="http://schemas.openxmlformats.org/officeDocument/2006/relationships/slide" Target="slides/slide125.xml"/><Relationship Id="rId313"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303" Type="http://schemas.openxmlformats.org/officeDocument/2006/relationships/slide" Target="slides/slide301.xml"/><Relationship Id="rId42" Type="http://schemas.openxmlformats.org/officeDocument/2006/relationships/slide" Target="slides/slide40.xml"/><Relationship Id="rId84" Type="http://schemas.openxmlformats.org/officeDocument/2006/relationships/slide" Target="slides/slide82.xml"/><Relationship Id="rId138" Type="http://schemas.openxmlformats.org/officeDocument/2006/relationships/slide" Target="slides/slide136.xml"/><Relationship Id="rId191" Type="http://schemas.openxmlformats.org/officeDocument/2006/relationships/slide" Target="slides/slide189.xml"/><Relationship Id="rId205" Type="http://schemas.openxmlformats.org/officeDocument/2006/relationships/slide" Target="slides/slide203.xml"/><Relationship Id="rId247" Type="http://schemas.openxmlformats.org/officeDocument/2006/relationships/slide" Target="slides/slide245.xml"/><Relationship Id="rId107" Type="http://schemas.openxmlformats.org/officeDocument/2006/relationships/slide" Target="slides/slide105.xml"/><Relationship Id="rId289" Type="http://schemas.openxmlformats.org/officeDocument/2006/relationships/slide" Target="slides/slide287.xml"/><Relationship Id="rId11" Type="http://schemas.openxmlformats.org/officeDocument/2006/relationships/slide" Target="slides/slide9.xml"/><Relationship Id="rId53" Type="http://schemas.openxmlformats.org/officeDocument/2006/relationships/slide" Target="slides/slide51.xml"/><Relationship Id="rId149" Type="http://schemas.openxmlformats.org/officeDocument/2006/relationships/slide" Target="slides/slide147.xml"/><Relationship Id="rId314" Type="http://schemas.openxmlformats.org/officeDocument/2006/relationships/viewProps" Target="viewProps.xml"/><Relationship Id="rId95" Type="http://schemas.openxmlformats.org/officeDocument/2006/relationships/slide" Target="slides/slide93.xml"/><Relationship Id="rId160" Type="http://schemas.openxmlformats.org/officeDocument/2006/relationships/slide" Target="slides/slide158.xml"/><Relationship Id="rId216" Type="http://schemas.openxmlformats.org/officeDocument/2006/relationships/slide" Target="slides/slide214.xml"/><Relationship Id="rId258" Type="http://schemas.openxmlformats.org/officeDocument/2006/relationships/slide" Target="slides/slide256.xml"/><Relationship Id="rId22" Type="http://schemas.openxmlformats.org/officeDocument/2006/relationships/slide" Target="slides/slide20.xml"/><Relationship Id="rId64" Type="http://schemas.openxmlformats.org/officeDocument/2006/relationships/slide" Target="slides/slide62.xml"/><Relationship Id="rId118" Type="http://schemas.openxmlformats.org/officeDocument/2006/relationships/slide" Target="slides/slide116.xml"/><Relationship Id="rId171" Type="http://schemas.openxmlformats.org/officeDocument/2006/relationships/slide" Target="slides/slide169.xml"/><Relationship Id="rId227" Type="http://schemas.openxmlformats.org/officeDocument/2006/relationships/slide" Target="slides/slide225.xml"/><Relationship Id="rId269" Type="http://schemas.openxmlformats.org/officeDocument/2006/relationships/slide" Target="slides/slide267.xml"/><Relationship Id="rId33" Type="http://schemas.openxmlformats.org/officeDocument/2006/relationships/slide" Target="slides/slide31.xml"/><Relationship Id="rId129" Type="http://schemas.openxmlformats.org/officeDocument/2006/relationships/slide" Target="slides/slide127.xml"/><Relationship Id="rId280" Type="http://schemas.openxmlformats.org/officeDocument/2006/relationships/slide" Target="slides/slide278.xml"/><Relationship Id="rId75" Type="http://schemas.openxmlformats.org/officeDocument/2006/relationships/slide" Target="slides/slide73.xml"/><Relationship Id="rId140" Type="http://schemas.openxmlformats.org/officeDocument/2006/relationships/slide" Target="slides/slide138.xml"/><Relationship Id="rId182" Type="http://schemas.openxmlformats.org/officeDocument/2006/relationships/slide" Target="slides/slide180.xml"/><Relationship Id="rId6" Type="http://schemas.openxmlformats.org/officeDocument/2006/relationships/slide" Target="slides/slide4.xml"/><Relationship Id="rId238" Type="http://schemas.openxmlformats.org/officeDocument/2006/relationships/slide" Target="slides/slide236.xml"/><Relationship Id="rId291" Type="http://schemas.openxmlformats.org/officeDocument/2006/relationships/slide" Target="slides/slide289.xml"/><Relationship Id="rId305" Type="http://schemas.openxmlformats.org/officeDocument/2006/relationships/slide" Target="slides/slide303.xml"/><Relationship Id="rId44" Type="http://schemas.openxmlformats.org/officeDocument/2006/relationships/slide" Target="slides/slide42.xml"/><Relationship Id="rId86" Type="http://schemas.openxmlformats.org/officeDocument/2006/relationships/slide" Target="slides/slide84.xml"/><Relationship Id="rId151" Type="http://schemas.openxmlformats.org/officeDocument/2006/relationships/slide" Target="slides/slide1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A1BDE2-C25C-4272-94A4-3A0D4A565073}" type="datetimeFigureOut">
              <a:rPr lang="fr-FR" smtClean="0"/>
              <a:pPr/>
              <a:t>25/04/2024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D9D0A2-4D23-4686-912B-7D94E424B7F3}" type="slidenum">
              <a:rPr lang="fr-FR" smtClean="0"/>
              <a:pPr/>
              <a:t>‹N°›</a:t>
            </a:fld>
            <a:endParaRPr lang="fr-FR"/>
          </a:p>
        </p:txBody>
      </p:sp>
    </p:spTree>
    <p:extLst>
      <p:ext uri="{BB962C8B-B14F-4D97-AF65-F5344CB8AC3E}">
        <p14:creationId xmlns:p14="http://schemas.microsoft.com/office/powerpoint/2010/main" val="415378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a:t>
            </a:fld>
            <a:endParaRPr lang="fr-FR" dirty="0"/>
          </a:p>
        </p:txBody>
      </p:sp>
    </p:spTree>
    <p:extLst>
      <p:ext uri="{BB962C8B-B14F-4D97-AF65-F5344CB8AC3E}">
        <p14:creationId xmlns:p14="http://schemas.microsoft.com/office/powerpoint/2010/main" val="311117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442660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100</a:t>
            </a:fld>
            <a:endParaRPr lang="fr-FR"/>
          </a:p>
        </p:txBody>
      </p:sp>
    </p:spTree>
    <p:extLst>
      <p:ext uri="{BB962C8B-B14F-4D97-AF65-F5344CB8AC3E}">
        <p14:creationId xmlns:p14="http://schemas.microsoft.com/office/powerpoint/2010/main" val="307512424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101</a:t>
            </a:fld>
            <a:endParaRPr lang="fr-FR"/>
          </a:p>
        </p:txBody>
      </p:sp>
    </p:spTree>
    <p:extLst>
      <p:ext uri="{BB962C8B-B14F-4D97-AF65-F5344CB8AC3E}">
        <p14:creationId xmlns:p14="http://schemas.microsoft.com/office/powerpoint/2010/main" val="180060627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102</a:t>
            </a:fld>
            <a:endParaRPr lang="fr-FR"/>
          </a:p>
        </p:txBody>
      </p:sp>
    </p:spTree>
    <p:extLst>
      <p:ext uri="{BB962C8B-B14F-4D97-AF65-F5344CB8AC3E}">
        <p14:creationId xmlns:p14="http://schemas.microsoft.com/office/powerpoint/2010/main" val="193014989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103</a:t>
            </a:fld>
            <a:endParaRPr lang="fr-FR"/>
          </a:p>
        </p:txBody>
      </p:sp>
    </p:spTree>
    <p:extLst>
      <p:ext uri="{BB962C8B-B14F-4D97-AF65-F5344CB8AC3E}">
        <p14:creationId xmlns:p14="http://schemas.microsoft.com/office/powerpoint/2010/main" val="404129915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104</a:t>
            </a:fld>
            <a:endParaRPr lang="fr-FR"/>
          </a:p>
        </p:txBody>
      </p:sp>
    </p:spTree>
    <p:extLst>
      <p:ext uri="{BB962C8B-B14F-4D97-AF65-F5344CB8AC3E}">
        <p14:creationId xmlns:p14="http://schemas.microsoft.com/office/powerpoint/2010/main" val="216246741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105</a:t>
            </a:fld>
            <a:endParaRPr lang="fr-FR"/>
          </a:p>
        </p:txBody>
      </p:sp>
    </p:spTree>
    <p:extLst>
      <p:ext uri="{BB962C8B-B14F-4D97-AF65-F5344CB8AC3E}">
        <p14:creationId xmlns:p14="http://schemas.microsoft.com/office/powerpoint/2010/main" val="337257257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106</a:t>
            </a:fld>
            <a:endParaRPr lang="fr-FR"/>
          </a:p>
        </p:txBody>
      </p:sp>
    </p:spTree>
    <p:extLst>
      <p:ext uri="{BB962C8B-B14F-4D97-AF65-F5344CB8AC3E}">
        <p14:creationId xmlns:p14="http://schemas.microsoft.com/office/powerpoint/2010/main" val="259759418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107</a:t>
            </a:fld>
            <a:endParaRPr lang="fr-FR"/>
          </a:p>
        </p:txBody>
      </p:sp>
    </p:spTree>
    <p:extLst>
      <p:ext uri="{BB962C8B-B14F-4D97-AF65-F5344CB8AC3E}">
        <p14:creationId xmlns:p14="http://schemas.microsoft.com/office/powerpoint/2010/main" val="268850261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108</a:t>
            </a:fld>
            <a:endParaRPr lang="fr-FR"/>
          </a:p>
        </p:txBody>
      </p:sp>
    </p:spTree>
    <p:extLst>
      <p:ext uri="{BB962C8B-B14F-4D97-AF65-F5344CB8AC3E}">
        <p14:creationId xmlns:p14="http://schemas.microsoft.com/office/powerpoint/2010/main" val="117664068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109</a:t>
            </a:fld>
            <a:endParaRPr lang="fr-FR"/>
          </a:p>
        </p:txBody>
      </p:sp>
    </p:spTree>
    <p:extLst>
      <p:ext uri="{BB962C8B-B14F-4D97-AF65-F5344CB8AC3E}">
        <p14:creationId xmlns:p14="http://schemas.microsoft.com/office/powerpoint/2010/main" val="1682562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321668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110</a:t>
            </a:fld>
            <a:endParaRPr lang="fr-FR"/>
          </a:p>
        </p:txBody>
      </p:sp>
    </p:spTree>
    <p:extLst>
      <p:ext uri="{BB962C8B-B14F-4D97-AF65-F5344CB8AC3E}">
        <p14:creationId xmlns:p14="http://schemas.microsoft.com/office/powerpoint/2010/main" val="173564766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111</a:t>
            </a:fld>
            <a:endParaRPr lang="fr-FR"/>
          </a:p>
        </p:txBody>
      </p:sp>
    </p:spTree>
    <p:extLst>
      <p:ext uri="{BB962C8B-B14F-4D97-AF65-F5344CB8AC3E}">
        <p14:creationId xmlns:p14="http://schemas.microsoft.com/office/powerpoint/2010/main" val="155573673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112</a:t>
            </a:fld>
            <a:endParaRPr lang="fr-FR"/>
          </a:p>
        </p:txBody>
      </p:sp>
    </p:spTree>
    <p:extLst>
      <p:ext uri="{BB962C8B-B14F-4D97-AF65-F5344CB8AC3E}">
        <p14:creationId xmlns:p14="http://schemas.microsoft.com/office/powerpoint/2010/main" val="190652211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113</a:t>
            </a:fld>
            <a:endParaRPr lang="fr-FR"/>
          </a:p>
        </p:txBody>
      </p:sp>
    </p:spTree>
    <p:extLst>
      <p:ext uri="{BB962C8B-B14F-4D97-AF65-F5344CB8AC3E}">
        <p14:creationId xmlns:p14="http://schemas.microsoft.com/office/powerpoint/2010/main" val="246456599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114</a:t>
            </a:fld>
            <a:endParaRPr lang="fr-FR"/>
          </a:p>
        </p:txBody>
      </p:sp>
    </p:spTree>
    <p:extLst>
      <p:ext uri="{BB962C8B-B14F-4D97-AF65-F5344CB8AC3E}">
        <p14:creationId xmlns:p14="http://schemas.microsoft.com/office/powerpoint/2010/main" val="41042021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115</a:t>
            </a:fld>
            <a:endParaRPr lang="fr-FR"/>
          </a:p>
        </p:txBody>
      </p:sp>
    </p:spTree>
    <p:extLst>
      <p:ext uri="{BB962C8B-B14F-4D97-AF65-F5344CB8AC3E}">
        <p14:creationId xmlns:p14="http://schemas.microsoft.com/office/powerpoint/2010/main" val="156530069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116</a:t>
            </a:fld>
            <a:endParaRPr lang="fr-FR"/>
          </a:p>
        </p:txBody>
      </p:sp>
    </p:spTree>
    <p:extLst>
      <p:ext uri="{BB962C8B-B14F-4D97-AF65-F5344CB8AC3E}">
        <p14:creationId xmlns:p14="http://schemas.microsoft.com/office/powerpoint/2010/main" val="428212080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117</a:t>
            </a:fld>
            <a:endParaRPr lang="fr-FR"/>
          </a:p>
        </p:txBody>
      </p:sp>
    </p:spTree>
    <p:extLst>
      <p:ext uri="{BB962C8B-B14F-4D97-AF65-F5344CB8AC3E}">
        <p14:creationId xmlns:p14="http://schemas.microsoft.com/office/powerpoint/2010/main" val="26590212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118</a:t>
            </a:fld>
            <a:endParaRPr lang="fr-FR" dirty="0"/>
          </a:p>
        </p:txBody>
      </p:sp>
    </p:spTree>
    <p:extLst>
      <p:ext uri="{BB962C8B-B14F-4D97-AF65-F5344CB8AC3E}">
        <p14:creationId xmlns:p14="http://schemas.microsoft.com/office/powerpoint/2010/main" val="318906247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119</a:t>
            </a:fld>
            <a:endParaRPr lang="fr-FR"/>
          </a:p>
        </p:txBody>
      </p:sp>
    </p:spTree>
    <p:extLst>
      <p:ext uri="{BB962C8B-B14F-4D97-AF65-F5344CB8AC3E}">
        <p14:creationId xmlns:p14="http://schemas.microsoft.com/office/powerpoint/2010/main" val="245110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581114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120</a:t>
            </a:fld>
            <a:endParaRPr lang="fr-FR"/>
          </a:p>
        </p:txBody>
      </p:sp>
    </p:spTree>
    <p:extLst>
      <p:ext uri="{BB962C8B-B14F-4D97-AF65-F5344CB8AC3E}">
        <p14:creationId xmlns:p14="http://schemas.microsoft.com/office/powerpoint/2010/main" val="247473139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72195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498758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123</a:t>
            </a:fld>
            <a:endParaRPr lang="fr-FR"/>
          </a:p>
        </p:txBody>
      </p:sp>
    </p:spTree>
    <p:extLst>
      <p:ext uri="{BB962C8B-B14F-4D97-AF65-F5344CB8AC3E}">
        <p14:creationId xmlns:p14="http://schemas.microsoft.com/office/powerpoint/2010/main" val="92913701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124</a:t>
            </a:fld>
            <a:endParaRPr lang="fr-FR"/>
          </a:p>
        </p:txBody>
      </p:sp>
    </p:spTree>
    <p:extLst>
      <p:ext uri="{BB962C8B-B14F-4D97-AF65-F5344CB8AC3E}">
        <p14:creationId xmlns:p14="http://schemas.microsoft.com/office/powerpoint/2010/main" val="392787842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125</a:t>
            </a:fld>
            <a:endParaRPr lang="fr-FR"/>
          </a:p>
        </p:txBody>
      </p:sp>
    </p:spTree>
    <p:extLst>
      <p:ext uri="{BB962C8B-B14F-4D97-AF65-F5344CB8AC3E}">
        <p14:creationId xmlns:p14="http://schemas.microsoft.com/office/powerpoint/2010/main" val="108812534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126</a:t>
            </a:fld>
            <a:endParaRPr lang="fr-FR"/>
          </a:p>
        </p:txBody>
      </p:sp>
    </p:spTree>
    <p:extLst>
      <p:ext uri="{BB962C8B-B14F-4D97-AF65-F5344CB8AC3E}">
        <p14:creationId xmlns:p14="http://schemas.microsoft.com/office/powerpoint/2010/main" val="246860859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897939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079161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6779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221016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419262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188799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418496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791995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120443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582353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5057396"/>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831087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097469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9329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839052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499928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004776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006771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036922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200724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445789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137002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193365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052956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6061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556994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1756602"/>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4605184"/>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4831636"/>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8729517"/>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334016"/>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985662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1405631"/>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6230869"/>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9302607"/>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4881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4893723"/>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8310507"/>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2476929"/>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5780902"/>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5750660"/>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0480218"/>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165</a:t>
            </a:fld>
            <a:endParaRPr lang="fr-FR"/>
          </a:p>
        </p:txBody>
      </p:sp>
    </p:spTree>
    <p:extLst>
      <p:ext uri="{BB962C8B-B14F-4D97-AF65-F5344CB8AC3E}">
        <p14:creationId xmlns:p14="http://schemas.microsoft.com/office/powerpoint/2010/main" val="1149715158"/>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643163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0855309"/>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389714"/>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169</a:t>
            </a:fld>
            <a:endParaRPr lang="fr-FR"/>
          </a:p>
        </p:txBody>
      </p:sp>
    </p:spTree>
    <p:extLst>
      <p:ext uri="{BB962C8B-B14F-4D97-AF65-F5344CB8AC3E}">
        <p14:creationId xmlns:p14="http://schemas.microsoft.com/office/powerpoint/2010/main" val="286232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3349597"/>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170</a:t>
            </a:fld>
            <a:endParaRPr lang="fr-FR"/>
          </a:p>
        </p:txBody>
      </p:sp>
    </p:spTree>
    <p:extLst>
      <p:ext uri="{BB962C8B-B14F-4D97-AF65-F5344CB8AC3E}">
        <p14:creationId xmlns:p14="http://schemas.microsoft.com/office/powerpoint/2010/main" val="175544460"/>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171</a:t>
            </a:fld>
            <a:endParaRPr lang="fr-FR"/>
          </a:p>
        </p:txBody>
      </p:sp>
    </p:spTree>
    <p:extLst>
      <p:ext uri="{BB962C8B-B14F-4D97-AF65-F5344CB8AC3E}">
        <p14:creationId xmlns:p14="http://schemas.microsoft.com/office/powerpoint/2010/main" val="1848551669"/>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172</a:t>
            </a:fld>
            <a:endParaRPr lang="fr-FR"/>
          </a:p>
        </p:txBody>
      </p:sp>
    </p:spTree>
    <p:extLst>
      <p:ext uri="{BB962C8B-B14F-4D97-AF65-F5344CB8AC3E}">
        <p14:creationId xmlns:p14="http://schemas.microsoft.com/office/powerpoint/2010/main" val="766436493"/>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173</a:t>
            </a:fld>
            <a:endParaRPr lang="fr-FR"/>
          </a:p>
        </p:txBody>
      </p:sp>
    </p:spTree>
    <p:extLst>
      <p:ext uri="{BB962C8B-B14F-4D97-AF65-F5344CB8AC3E}">
        <p14:creationId xmlns:p14="http://schemas.microsoft.com/office/powerpoint/2010/main" val="2597594184"/>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174</a:t>
            </a:fld>
            <a:endParaRPr lang="fr-FR"/>
          </a:p>
        </p:txBody>
      </p:sp>
    </p:spTree>
    <p:extLst>
      <p:ext uri="{BB962C8B-B14F-4D97-AF65-F5344CB8AC3E}">
        <p14:creationId xmlns:p14="http://schemas.microsoft.com/office/powerpoint/2010/main" val="2688502615"/>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175</a:t>
            </a:fld>
            <a:endParaRPr lang="fr-FR"/>
          </a:p>
        </p:txBody>
      </p:sp>
    </p:spTree>
    <p:extLst>
      <p:ext uri="{BB962C8B-B14F-4D97-AF65-F5344CB8AC3E}">
        <p14:creationId xmlns:p14="http://schemas.microsoft.com/office/powerpoint/2010/main" val="290970753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176</a:t>
            </a:fld>
            <a:endParaRPr lang="fr-FR"/>
          </a:p>
        </p:txBody>
      </p:sp>
    </p:spTree>
    <p:extLst>
      <p:ext uri="{BB962C8B-B14F-4D97-AF65-F5344CB8AC3E}">
        <p14:creationId xmlns:p14="http://schemas.microsoft.com/office/powerpoint/2010/main" val="1491590385"/>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177</a:t>
            </a:fld>
            <a:endParaRPr lang="fr-FR"/>
          </a:p>
        </p:txBody>
      </p:sp>
    </p:spTree>
    <p:extLst>
      <p:ext uri="{BB962C8B-B14F-4D97-AF65-F5344CB8AC3E}">
        <p14:creationId xmlns:p14="http://schemas.microsoft.com/office/powerpoint/2010/main" val="1183746752"/>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178</a:t>
            </a:fld>
            <a:endParaRPr lang="fr-FR"/>
          </a:p>
        </p:txBody>
      </p:sp>
    </p:spTree>
    <p:extLst>
      <p:ext uri="{BB962C8B-B14F-4D97-AF65-F5344CB8AC3E}">
        <p14:creationId xmlns:p14="http://schemas.microsoft.com/office/powerpoint/2010/main" val="1051463676"/>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179</a:t>
            </a:fld>
            <a:endParaRPr lang="fr-FR"/>
          </a:p>
        </p:txBody>
      </p:sp>
    </p:spTree>
    <p:extLst>
      <p:ext uri="{BB962C8B-B14F-4D97-AF65-F5344CB8AC3E}">
        <p14:creationId xmlns:p14="http://schemas.microsoft.com/office/powerpoint/2010/main" val="1154903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9605951"/>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180</a:t>
            </a:fld>
            <a:endParaRPr lang="fr-FR"/>
          </a:p>
        </p:txBody>
      </p:sp>
    </p:spTree>
    <p:extLst>
      <p:ext uri="{BB962C8B-B14F-4D97-AF65-F5344CB8AC3E}">
        <p14:creationId xmlns:p14="http://schemas.microsoft.com/office/powerpoint/2010/main" val="1142483596"/>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181</a:t>
            </a:fld>
            <a:endParaRPr lang="fr-FR"/>
          </a:p>
        </p:txBody>
      </p:sp>
    </p:spTree>
    <p:extLst>
      <p:ext uri="{BB962C8B-B14F-4D97-AF65-F5344CB8AC3E}">
        <p14:creationId xmlns:p14="http://schemas.microsoft.com/office/powerpoint/2010/main" val="623166350"/>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182</a:t>
            </a:fld>
            <a:endParaRPr lang="fr-FR"/>
          </a:p>
        </p:txBody>
      </p:sp>
    </p:spTree>
    <p:extLst>
      <p:ext uri="{BB962C8B-B14F-4D97-AF65-F5344CB8AC3E}">
        <p14:creationId xmlns:p14="http://schemas.microsoft.com/office/powerpoint/2010/main" val="1689161863"/>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183</a:t>
            </a:fld>
            <a:endParaRPr lang="fr-FR"/>
          </a:p>
        </p:txBody>
      </p:sp>
    </p:spTree>
    <p:extLst>
      <p:ext uri="{BB962C8B-B14F-4D97-AF65-F5344CB8AC3E}">
        <p14:creationId xmlns:p14="http://schemas.microsoft.com/office/powerpoint/2010/main" val="3255826172"/>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184</a:t>
            </a:fld>
            <a:endParaRPr lang="fr-FR"/>
          </a:p>
        </p:txBody>
      </p:sp>
    </p:spTree>
    <p:extLst>
      <p:ext uri="{BB962C8B-B14F-4D97-AF65-F5344CB8AC3E}">
        <p14:creationId xmlns:p14="http://schemas.microsoft.com/office/powerpoint/2010/main" val="4199044466"/>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185</a:t>
            </a:fld>
            <a:endParaRPr lang="fr-FR"/>
          </a:p>
        </p:txBody>
      </p:sp>
    </p:spTree>
    <p:extLst>
      <p:ext uri="{BB962C8B-B14F-4D97-AF65-F5344CB8AC3E}">
        <p14:creationId xmlns:p14="http://schemas.microsoft.com/office/powerpoint/2010/main" val="2715732008"/>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186</a:t>
            </a:fld>
            <a:endParaRPr lang="fr-FR"/>
          </a:p>
        </p:txBody>
      </p:sp>
    </p:spTree>
    <p:extLst>
      <p:ext uri="{BB962C8B-B14F-4D97-AF65-F5344CB8AC3E}">
        <p14:creationId xmlns:p14="http://schemas.microsoft.com/office/powerpoint/2010/main" val="4227493739"/>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187</a:t>
            </a:fld>
            <a:endParaRPr lang="fr-FR"/>
          </a:p>
        </p:txBody>
      </p:sp>
    </p:spTree>
    <p:extLst>
      <p:ext uri="{BB962C8B-B14F-4D97-AF65-F5344CB8AC3E}">
        <p14:creationId xmlns:p14="http://schemas.microsoft.com/office/powerpoint/2010/main" val="345518040"/>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188</a:t>
            </a:fld>
            <a:endParaRPr lang="fr-FR"/>
          </a:p>
        </p:txBody>
      </p:sp>
    </p:spTree>
    <p:extLst>
      <p:ext uri="{BB962C8B-B14F-4D97-AF65-F5344CB8AC3E}">
        <p14:creationId xmlns:p14="http://schemas.microsoft.com/office/powerpoint/2010/main" val="3408976943"/>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189</a:t>
            </a:fld>
            <a:endParaRPr lang="fr-FR"/>
          </a:p>
        </p:txBody>
      </p:sp>
    </p:spTree>
    <p:extLst>
      <p:ext uri="{BB962C8B-B14F-4D97-AF65-F5344CB8AC3E}">
        <p14:creationId xmlns:p14="http://schemas.microsoft.com/office/powerpoint/2010/main" val="3816859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775505"/>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190</a:t>
            </a:fld>
            <a:endParaRPr lang="fr-FR"/>
          </a:p>
        </p:txBody>
      </p:sp>
    </p:spTree>
    <p:extLst>
      <p:ext uri="{BB962C8B-B14F-4D97-AF65-F5344CB8AC3E}">
        <p14:creationId xmlns:p14="http://schemas.microsoft.com/office/powerpoint/2010/main" val="2421704205"/>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191</a:t>
            </a:fld>
            <a:endParaRPr lang="fr-FR" dirty="0"/>
          </a:p>
        </p:txBody>
      </p:sp>
    </p:spTree>
    <p:extLst>
      <p:ext uri="{BB962C8B-B14F-4D97-AF65-F5344CB8AC3E}">
        <p14:creationId xmlns:p14="http://schemas.microsoft.com/office/powerpoint/2010/main" val="3834014544"/>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192</a:t>
            </a:fld>
            <a:endParaRPr lang="fr-FR"/>
          </a:p>
        </p:txBody>
      </p:sp>
    </p:spTree>
    <p:extLst>
      <p:ext uri="{BB962C8B-B14F-4D97-AF65-F5344CB8AC3E}">
        <p14:creationId xmlns:p14="http://schemas.microsoft.com/office/powerpoint/2010/main" val="2402396405"/>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193</a:t>
            </a:fld>
            <a:endParaRPr lang="fr-FR"/>
          </a:p>
        </p:txBody>
      </p:sp>
    </p:spTree>
    <p:extLst>
      <p:ext uri="{BB962C8B-B14F-4D97-AF65-F5344CB8AC3E}">
        <p14:creationId xmlns:p14="http://schemas.microsoft.com/office/powerpoint/2010/main" val="77280749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194</a:t>
            </a:fld>
            <a:endParaRPr lang="fr-FR"/>
          </a:p>
        </p:txBody>
      </p:sp>
    </p:spTree>
    <p:extLst>
      <p:ext uri="{BB962C8B-B14F-4D97-AF65-F5344CB8AC3E}">
        <p14:creationId xmlns:p14="http://schemas.microsoft.com/office/powerpoint/2010/main" val="3775580678"/>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195</a:t>
            </a:fld>
            <a:endParaRPr lang="fr-FR"/>
          </a:p>
        </p:txBody>
      </p:sp>
    </p:spTree>
    <p:extLst>
      <p:ext uri="{BB962C8B-B14F-4D97-AF65-F5344CB8AC3E}">
        <p14:creationId xmlns:p14="http://schemas.microsoft.com/office/powerpoint/2010/main" val="2878600787"/>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196</a:t>
            </a:fld>
            <a:endParaRPr lang="fr-FR"/>
          </a:p>
        </p:txBody>
      </p:sp>
    </p:spTree>
    <p:extLst>
      <p:ext uri="{BB962C8B-B14F-4D97-AF65-F5344CB8AC3E}">
        <p14:creationId xmlns:p14="http://schemas.microsoft.com/office/powerpoint/2010/main" val="1263152683"/>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197</a:t>
            </a:fld>
            <a:endParaRPr lang="fr-FR"/>
          </a:p>
        </p:txBody>
      </p:sp>
    </p:spTree>
    <p:extLst>
      <p:ext uri="{BB962C8B-B14F-4D97-AF65-F5344CB8AC3E}">
        <p14:creationId xmlns:p14="http://schemas.microsoft.com/office/powerpoint/2010/main" val="4111517051"/>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198</a:t>
            </a:fld>
            <a:endParaRPr lang="fr-FR"/>
          </a:p>
        </p:txBody>
      </p:sp>
    </p:spTree>
    <p:extLst>
      <p:ext uri="{BB962C8B-B14F-4D97-AF65-F5344CB8AC3E}">
        <p14:creationId xmlns:p14="http://schemas.microsoft.com/office/powerpoint/2010/main" val="1345555960"/>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199</a:t>
            </a:fld>
            <a:endParaRPr lang="fr-FR"/>
          </a:p>
        </p:txBody>
      </p:sp>
    </p:spTree>
    <p:extLst>
      <p:ext uri="{BB962C8B-B14F-4D97-AF65-F5344CB8AC3E}">
        <p14:creationId xmlns:p14="http://schemas.microsoft.com/office/powerpoint/2010/main" val="2730473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a:t>
            </a:fld>
            <a:endParaRPr lang="fr-FR" dirty="0"/>
          </a:p>
        </p:txBody>
      </p:sp>
    </p:spTree>
    <p:extLst>
      <p:ext uri="{BB962C8B-B14F-4D97-AF65-F5344CB8AC3E}">
        <p14:creationId xmlns:p14="http://schemas.microsoft.com/office/powerpoint/2010/main" val="3359629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1366580"/>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4210653"/>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2052456"/>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7395526"/>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9657418"/>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2030866"/>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0499360"/>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1997783"/>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3889079"/>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64306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209</a:t>
            </a:fld>
            <a:endParaRPr lang="fr-FR"/>
          </a:p>
        </p:txBody>
      </p:sp>
    </p:spTree>
    <p:extLst>
      <p:ext uri="{BB962C8B-B14F-4D97-AF65-F5344CB8AC3E}">
        <p14:creationId xmlns:p14="http://schemas.microsoft.com/office/powerpoint/2010/main" val="4232606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a:t>
            </a:fld>
            <a:endParaRPr lang="fr-FR"/>
          </a:p>
        </p:txBody>
      </p:sp>
    </p:spTree>
    <p:extLst>
      <p:ext uri="{BB962C8B-B14F-4D97-AF65-F5344CB8AC3E}">
        <p14:creationId xmlns:p14="http://schemas.microsoft.com/office/powerpoint/2010/main" val="1334938613"/>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5078088"/>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1285736"/>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69843"/>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8025219"/>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5248400"/>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215</a:t>
            </a:fld>
            <a:endParaRPr lang="fr-FR"/>
          </a:p>
        </p:txBody>
      </p:sp>
    </p:spTree>
    <p:extLst>
      <p:ext uri="{BB962C8B-B14F-4D97-AF65-F5344CB8AC3E}">
        <p14:creationId xmlns:p14="http://schemas.microsoft.com/office/powerpoint/2010/main" val="728577395"/>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216</a:t>
            </a:fld>
            <a:endParaRPr lang="fr-FR"/>
          </a:p>
        </p:txBody>
      </p:sp>
    </p:spTree>
    <p:extLst>
      <p:ext uri="{BB962C8B-B14F-4D97-AF65-F5344CB8AC3E}">
        <p14:creationId xmlns:p14="http://schemas.microsoft.com/office/powerpoint/2010/main" val="1470307060"/>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217</a:t>
            </a:fld>
            <a:endParaRPr lang="fr-FR"/>
          </a:p>
        </p:txBody>
      </p:sp>
    </p:spTree>
    <p:extLst>
      <p:ext uri="{BB962C8B-B14F-4D97-AF65-F5344CB8AC3E}">
        <p14:creationId xmlns:p14="http://schemas.microsoft.com/office/powerpoint/2010/main" val="1032746540"/>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218</a:t>
            </a:fld>
            <a:endParaRPr lang="fr-FR"/>
          </a:p>
        </p:txBody>
      </p:sp>
    </p:spTree>
    <p:extLst>
      <p:ext uri="{BB962C8B-B14F-4D97-AF65-F5344CB8AC3E}">
        <p14:creationId xmlns:p14="http://schemas.microsoft.com/office/powerpoint/2010/main" val="2683728103"/>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3904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888802"/>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4261542"/>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221</a:t>
            </a:fld>
            <a:endParaRPr lang="fr-FR"/>
          </a:p>
        </p:txBody>
      </p:sp>
    </p:spTree>
    <p:extLst>
      <p:ext uri="{BB962C8B-B14F-4D97-AF65-F5344CB8AC3E}">
        <p14:creationId xmlns:p14="http://schemas.microsoft.com/office/powerpoint/2010/main" val="4143678880"/>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222</a:t>
            </a:fld>
            <a:endParaRPr lang="fr-FR"/>
          </a:p>
        </p:txBody>
      </p:sp>
    </p:spTree>
    <p:extLst>
      <p:ext uri="{BB962C8B-B14F-4D97-AF65-F5344CB8AC3E}">
        <p14:creationId xmlns:p14="http://schemas.microsoft.com/office/powerpoint/2010/main" val="2590045324"/>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223</a:t>
            </a:fld>
            <a:endParaRPr lang="fr-FR"/>
          </a:p>
        </p:txBody>
      </p:sp>
    </p:spTree>
    <p:extLst>
      <p:ext uri="{BB962C8B-B14F-4D97-AF65-F5344CB8AC3E}">
        <p14:creationId xmlns:p14="http://schemas.microsoft.com/office/powerpoint/2010/main" val="2888451380"/>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224</a:t>
            </a:fld>
            <a:endParaRPr lang="fr-FR"/>
          </a:p>
        </p:txBody>
      </p:sp>
    </p:spTree>
    <p:extLst>
      <p:ext uri="{BB962C8B-B14F-4D97-AF65-F5344CB8AC3E}">
        <p14:creationId xmlns:p14="http://schemas.microsoft.com/office/powerpoint/2010/main" val="948743536"/>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225</a:t>
            </a:fld>
            <a:endParaRPr lang="fr-FR"/>
          </a:p>
        </p:txBody>
      </p:sp>
    </p:spTree>
    <p:extLst>
      <p:ext uri="{BB962C8B-B14F-4D97-AF65-F5344CB8AC3E}">
        <p14:creationId xmlns:p14="http://schemas.microsoft.com/office/powerpoint/2010/main" val="153577907"/>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226</a:t>
            </a:fld>
            <a:endParaRPr lang="fr-FR"/>
          </a:p>
        </p:txBody>
      </p:sp>
    </p:spTree>
    <p:extLst>
      <p:ext uri="{BB962C8B-B14F-4D97-AF65-F5344CB8AC3E}">
        <p14:creationId xmlns:p14="http://schemas.microsoft.com/office/powerpoint/2010/main" val="1791915334"/>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227</a:t>
            </a:fld>
            <a:endParaRPr lang="fr-FR"/>
          </a:p>
        </p:txBody>
      </p:sp>
    </p:spTree>
    <p:extLst>
      <p:ext uri="{BB962C8B-B14F-4D97-AF65-F5344CB8AC3E}">
        <p14:creationId xmlns:p14="http://schemas.microsoft.com/office/powerpoint/2010/main" val="297498669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228</a:t>
            </a:fld>
            <a:endParaRPr lang="fr-FR"/>
          </a:p>
        </p:txBody>
      </p:sp>
    </p:spTree>
    <p:extLst>
      <p:ext uri="{BB962C8B-B14F-4D97-AF65-F5344CB8AC3E}">
        <p14:creationId xmlns:p14="http://schemas.microsoft.com/office/powerpoint/2010/main" val="338852320"/>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229</a:t>
            </a:fld>
            <a:endParaRPr lang="fr-FR"/>
          </a:p>
        </p:txBody>
      </p:sp>
    </p:spTree>
    <p:extLst>
      <p:ext uri="{BB962C8B-B14F-4D97-AF65-F5344CB8AC3E}">
        <p14:creationId xmlns:p14="http://schemas.microsoft.com/office/powerpoint/2010/main" val="565908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5111187"/>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230</a:t>
            </a:fld>
            <a:endParaRPr lang="fr-FR"/>
          </a:p>
        </p:txBody>
      </p:sp>
    </p:spTree>
    <p:extLst>
      <p:ext uri="{BB962C8B-B14F-4D97-AF65-F5344CB8AC3E}">
        <p14:creationId xmlns:p14="http://schemas.microsoft.com/office/powerpoint/2010/main" val="3845386095"/>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231</a:t>
            </a:fld>
            <a:endParaRPr lang="fr-FR"/>
          </a:p>
        </p:txBody>
      </p:sp>
    </p:spTree>
    <p:extLst>
      <p:ext uri="{BB962C8B-B14F-4D97-AF65-F5344CB8AC3E}">
        <p14:creationId xmlns:p14="http://schemas.microsoft.com/office/powerpoint/2010/main" val="937964278"/>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232</a:t>
            </a:fld>
            <a:endParaRPr lang="fr-FR"/>
          </a:p>
        </p:txBody>
      </p:sp>
    </p:spTree>
    <p:extLst>
      <p:ext uri="{BB962C8B-B14F-4D97-AF65-F5344CB8AC3E}">
        <p14:creationId xmlns:p14="http://schemas.microsoft.com/office/powerpoint/2010/main" val="1501448739"/>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233</a:t>
            </a:fld>
            <a:endParaRPr lang="fr-FR"/>
          </a:p>
        </p:txBody>
      </p:sp>
    </p:spTree>
    <p:extLst>
      <p:ext uri="{BB962C8B-B14F-4D97-AF65-F5344CB8AC3E}">
        <p14:creationId xmlns:p14="http://schemas.microsoft.com/office/powerpoint/2010/main" val="563547803"/>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234</a:t>
            </a:fld>
            <a:endParaRPr lang="fr-FR"/>
          </a:p>
        </p:txBody>
      </p:sp>
    </p:spTree>
    <p:extLst>
      <p:ext uri="{BB962C8B-B14F-4D97-AF65-F5344CB8AC3E}">
        <p14:creationId xmlns:p14="http://schemas.microsoft.com/office/powerpoint/2010/main" val="1139131355"/>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235</a:t>
            </a:fld>
            <a:endParaRPr lang="fr-FR"/>
          </a:p>
        </p:txBody>
      </p:sp>
    </p:spTree>
    <p:extLst>
      <p:ext uri="{BB962C8B-B14F-4D97-AF65-F5344CB8AC3E}">
        <p14:creationId xmlns:p14="http://schemas.microsoft.com/office/powerpoint/2010/main" val="3662938305"/>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236</a:t>
            </a:fld>
            <a:endParaRPr lang="fr-FR"/>
          </a:p>
        </p:txBody>
      </p:sp>
    </p:spTree>
    <p:extLst>
      <p:ext uri="{BB962C8B-B14F-4D97-AF65-F5344CB8AC3E}">
        <p14:creationId xmlns:p14="http://schemas.microsoft.com/office/powerpoint/2010/main" val="319538705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237</a:t>
            </a:fld>
            <a:endParaRPr lang="fr-FR"/>
          </a:p>
        </p:txBody>
      </p:sp>
    </p:spTree>
    <p:extLst>
      <p:ext uri="{BB962C8B-B14F-4D97-AF65-F5344CB8AC3E}">
        <p14:creationId xmlns:p14="http://schemas.microsoft.com/office/powerpoint/2010/main" val="2441837727"/>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238</a:t>
            </a:fld>
            <a:endParaRPr lang="fr-FR" dirty="0"/>
          </a:p>
        </p:txBody>
      </p:sp>
    </p:spTree>
    <p:extLst>
      <p:ext uri="{BB962C8B-B14F-4D97-AF65-F5344CB8AC3E}">
        <p14:creationId xmlns:p14="http://schemas.microsoft.com/office/powerpoint/2010/main" val="326910219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239</a:t>
            </a:fld>
            <a:endParaRPr lang="fr-FR"/>
          </a:p>
        </p:txBody>
      </p:sp>
    </p:spTree>
    <p:extLst>
      <p:ext uri="{BB962C8B-B14F-4D97-AF65-F5344CB8AC3E}">
        <p14:creationId xmlns:p14="http://schemas.microsoft.com/office/powerpoint/2010/main" val="1542650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452104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240</a:t>
            </a:fld>
            <a:endParaRPr lang="fr-FR"/>
          </a:p>
        </p:txBody>
      </p:sp>
    </p:spTree>
    <p:extLst>
      <p:ext uri="{BB962C8B-B14F-4D97-AF65-F5344CB8AC3E}">
        <p14:creationId xmlns:p14="http://schemas.microsoft.com/office/powerpoint/2010/main" val="708534702"/>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241</a:t>
            </a:fld>
            <a:endParaRPr lang="fr-FR"/>
          </a:p>
        </p:txBody>
      </p:sp>
    </p:spTree>
    <p:extLst>
      <p:ext uri="{BB962C8B-B14F-4D97-AF65-F5344CB8AC3E}">
        <p14:creationId xmlns:p14="http://schemas.microsoft.com/office/powerpoint/2010/main" val="427309143"/>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242</a:t>
            </a:fld>
            <a:endParaRPr lang="fr-FR"/>
          </a:p>
        </p:txBody>
      </p:sp>
    </p:spTree>
    <p:extLst>
      <p:ext uri="{BB962C8B-B14F-4D97-AF65-F5344CB8AC3E}">
        <p14:creationId xmlns:p14="http://schemas.microsoft.com/office/powerpoint/2010/main" val="1446107533"/>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243</a:t>
            </a:fld>
            <a:endParaRPr lang="fr-FR"/>
          </a:p>
        </p:txBody>
      </p:sp>
    </p:spTree>
    <p:extLst>
      <p:ext uri="{BB962C8B-B14F-4D97-AF65-F5344CB8AC3E}">
        <p14:creationId xmlns:p14="http://schemas.microsoft.com/office/powerpoint/2010/main" val="84765701"/>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244</a:t>
            </a:fld>
            <a:endParaRPr lang="fr-FR"/>
          </a:p>
        </p:txBody>
      </p:sp>
    </p:spTree>
    <p:extLst>
      <p:ext uri="{BB962C8B-B14F-4D97-AF65-F5344CB8AC3E}">
        <p14:creationId xmlns:p14="http://schemas.microsoft.com/office/powerpoint/2010/main" val="2532293927"/>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245</a:t>
            </a:fld>
            <a:endParaRPr lang="fr-FR"/>
          </a:p>
        </p:txBody>
      </p:sp>
    </p:spTree>
    <p:extLst>
      <p:ext uri="{BB962C8B-B14F-4D97-AF65-F5344CB8AC3E}">
        <p14:creationId xmlns:p14="http://schemas.microsoft.com/office/powerpoint/2010/main" val="3100942560"/>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246</a:t>
            </a:fld>
            <a:endParaRPr lang="fr-FR"/>
          </a:p>
        </p:txBody>
      </p:sp>
    </p:spTree>
    <p:extLst>
      <p:ext uri="{BB962C8B-B14F-4D97-AF65-F5344CB8AC3E}">
        <p14:creationId xmlns:p14="http://schemas.microsoft.com/office/powerpoint/2010/main" val="130186318"/>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247</a:t>
            </a:fld>
            <a:endParaRPr lang="fr-FR"/>
          </a:p>
        </p:txBody>
      </p:sp>
    </p:spTree>
    <p:extLst>
      <p:ext uri="{BB962C8B-B14F-4D97-AF65-F5344CB8AC3E}">
        <p14:creationId xmlns:p14="http://schemas.microsoft.com/office/powerpoint/2010/main" val="1324879230"/>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248</a:t>
            </a:fld>
            <a:endParaRPr lang="fr-FR" dirty="0"/>
          </a:p>
        </p:txBody>
      </p:sp>
    </p:spTree>
    <p:extLst>
      <p:ext uri="{BB962C8B-B14F-4D97-AF65-F5344CB8AC3E}">
        <p14:creationId xmlns:p14="http://schemas.microsoft.com/office/powerpoint/2010/main" val="3893858428"/>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249</a:t>
            </a:fld>
            <a:endParaRPr lang="fr-FR"/>
          </a:p>
        </p:txBody>
      </p:sp>
    </p:spTree>
    <p:extLst>
      <p:ext uri="{BB962C8B-B14F-4D97-AF65-F5344CB8AC3E}">
        <p14:creationId xmlns:p14="http://schemas.microsoft.com/office/powerpoint/2010/main" val="4182090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2080455"/>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250</a:t>
            </a:fld>
            <a:endParaRPr lang="fr-FR"/>
          </a:p>
        </p:txBody>
      </p:sp>
    </p:spTree>
    <p:extLst>
      <p:ext uri="{BB962C8B-B14F-4D97-AF65-F5344CB8AC3E}">
        <p14:creationId xmlns:p14="http://schemas.microsoft.com/office/powerpoint/2010/main" val="890326433"/>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251</a:t>
            </a:fld>
            <a:endParaRPr lang="fr-FR"/>
          </a:p>
        </p:txBody>
      </p:sp>
    </p:spTree>
    <p:extLst>
      <p:ext uri="{BB962C8B-B14F-4D97-AF65-F5344CB8AC3E}">
        <p14:creationId xmlns:p14="http://schemas.microsoft.com/office/powerpoint/2010/main" val="1450242807"/>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252</a:t>
            </a:fld>
            <a:endParaRPr lang="fr-FR"/>
          </a:p>
        </p:txBody>
      </p:sp>
    </p:spTree>
    <p:extLst>
      <p:ext uri="{BB962C8B-B14F-4D97-AF65-F5344CB8AC3E}">
        <p14:creationId xmlns:p14="http://schemas.microsoft.com/office/powerpoint/2010/main" val="3644246533"/>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253</a:t>
            </a:fld>
            <a:endParaRPr lang="fr-FR"/>
          </a:p>
        </p:txBody>
      </p:sp>
    </p:spTree>
    <p:extLst>
      <p:ext uri="{BB962C8B-B14F-4D97-AF65-F5344CB8AC3E}">
        <p14:creationId xmlns:p14="http://schemas.microsoft.com/office/powerpoint/2010/main" val="3971691676"/>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254</a:t>
            </a:fld>
            <a:endParaRPr lang="fr-FR"/>
          </a:p>
        </p:txBody>
      </p:sp>
    </p:spTree>
    <p:extLst>
      <p:ext uri="{BB962C8B-B14F-4D97-AF65-F5344CB8AC3E}">
        <p14:creationId xmlns:p14="http://schemas.microsoft.com/office/powerpoint/2010/main" val="193541956"/>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255</a:t>
            </a:fld>
            <a:endParaRPr lang="fr-FR"/>
          </a:p>
        </p:txBody>
      </p:sp>
    </p:spTree>
    <p:extLst>
      <p:ext uri="{BB962C8B-B14F-4D97-AF65-F5344CB8AC3E}">
        <p14:creationId xmlns:p14="http://schemas.microsoft.com/office/powerpoint/2010/main" val="2221654071"/>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256</a:t>
            </a:fld>
            <a:endParaRPr lang="fr-FR"/>
          </a:p>
        </p:txBody>
      </p:sp>
    </p:spTree>
    <p:extLst>
      <p:ext uri="{BB962C8B-B14F-4D97-AF65-F5344CB8AC3E}">
        <p14:creationId xmlns:p14="http://schemas.microsoft.com/office/powerpoint/2010/main" val="873719866"/>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257</a:t>
            </a:fld>
            <a:endParaRPr lang="fr-FR"/>
          </a:p>
        </p:txBody>
      </p:sp>
    </p:spTree>
    <p:extLst>
      <p:ext uri="{BB962C8B-B14F-4D97-AF65-F5344CB8AC3E}">
        <p14:creationId xmlns:p14="http://schemas.microsoft.com/office/powerpoint/2010/main" val="3108312894"/>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258</a:t>
            </a:fld>
            <a:endParaRPr lang="fr-FR"/>
          </a:p>
        </p:txBody>
      </p:sp>
    </p:spTree>
    <p:extLst>
      <p:ext uri="{BB962C8B-B14F-4D97-AF65-F5344CB8AC3E}">
        <p14:creationId xmlns:p14="http://schemas.microsoft.com/office/powerpoint/2010/main" val="3609979440"/>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259</a:t>
            </a:fld>
            <a:endParaRPr lang="fr-FR"/>
          </a:p>
        </p:txBody>
      </p:sp>
    </p:spTree>
    <p:extLst>
      <p:ext uri="{BB962C8B-B14F-4D97-AF65-F5344CB8AC3E}">
        <p14:creationId xmlns:p14="http://schemas.microsoft.com/office/powerpoint/2010/main" val="11046658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a:t>
            </a:fld>
            <a:endParaRPr lang="fr-FR"/>
          </a:p>
        </p:txBody>
      </p:sp>
    </p:spTree>
    <p:extLst>
      <p:ext uri="{BB962C8B-B14F-4D97-AF65-F5344CB8AC3E}">
        <p14:creationId xmlns:p14="http://schemas.microsoft.com/office/powerpoint/2010/main" val="1827302701"/>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260</a:t>
            </a:fld>
            <a:endParaRPr lang="fr-FR"/>
          </a:p>
        </p:txBody>
      </p:sp>
    </p:spTree>
    <p:extLst>
      <p:ext uri="{BB962C8B-B14F-4D97-AF65-F5344CB8AC3E}">
        <p14:creationId xmlns:p14="http://schemas.microsoft.com/office/powerpoint/2010/main" val="1562101214"/>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261</a:t>
            </a:fld>
            <a:endParaRPr lang="fr-FR"/>
          </a:p>
        </p:txBody>
      </p:sp>
    </p:spTree>
    <p:extLst>
      <p:ext uri="{BB962C8B-B14F-4D97-AF65-F5344CB8AC3E}">
        <p14:creationId xmlns:p14="http://schemas.microsoft.com/office/powerpoint/2010/main" val="2306641356"/>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262</a:t>
            </a:fld>
            <a:endParaRPr lang="fr-FR"/>
          </a:p>
        </p:txBody>
      </p:sp>
    </p:spTree>
    <p:extLst>
      <p:ext uri="{BB962C8B-B14F-4D97-AF65-F5344CB8AC3E}">
        <p14:creationId xmlns:p14="http://schemas.microsoft.com/office/powerpoint/2010/main" val="2780439524"/>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263</a:t>
            </a:fld>
            <a:endParaRPr lang="fr-FR"/>
          </a:p>
        </p:txBody>
      </p:sp>
    </p:spTree>
    <p:extLst>
      <p:ext uri="{BB962C8B-B14F-4D97-AF65-F5344CB8AC3E}">
        <p14:creationId xmlns:p14="http://schemas.microsoft.com/office/powerpoint/2010/main" val="3891347958"/>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264</a:t>
            </a:fld>
            <a:endParaRPr lang="fr-FR"/>
          </a:p>
        </p:txBody>
      </p:sp>
    </p:spTree>
    <p:extLst>
      <p:ext uri="{BB962C8B-B14F-4D97-AF65-F5344CB8AC3E}">
        <p14:creationId xmlns:p14="http://schemas.microsoft.com/office/powerpoint/2010/main" val="266482233"/>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265</a:t>
            </a:fld>
            <a:endParaRPr lang="fr-FR"/>
          </a:p>
        </p:txBody>
      </p:sp>
    </p:spTree>
    <p:extLst>
      <p:ext uri="{BB962C8B-B14F-4D97-AF65-F5344CB8AC3E}">
        <p14:creationId xmlns:p14="http://schemas.microsoft.com/office/powerpoint/2010/main" val="111774615"/>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266</a:t>
            </a:fld>
            <a:endParaRPr lang="fr-FR"/>
          </a:p>
        </p:txBody>
      </p:sp>
    </p:spTree>
    <p:extLst>
      <p:ext uri="{BB962C8B-B14F-4D97-AF65-F5344CB8AC3E}">
        <p14:creationId xmlns:p14="http://schemas.microsoft.com/office/powerpoint/2010/main" val="245913092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267</a:t>
            </a:fld>
            <a:endParaRPr lang="fr-FR"/>
          </a:p>
        </p:txBody>
      </p:sp>
    </p:spTree>
    <p:extLst>
      <p:ext uri="{BB962C8B-B14F-4D97-AF65-F5344CB8AC3E}">
        <p14:creationId xmlns:p14="http://schemas.microsoft.com/office/powerpoint/2010/main" val="526466016"/>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268</a:t>
            </a:fld>
            <a:endParaRPr lang="fr-FR"/>
          </a:p>
        </p:txBody>
      </p:sp>
    </p:spTree>
    <p:extLst>
      <p:ext uri="{BB962C8B-B14F-4D97-AF65-F5344CB8AC3E}">
        <p14:creationId xmlns:p14="http://schemas.microsoft.com/office/powerpoint/2010/main" val="4044457304"/>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269</a:t>
            </a:fld>
            <a:endParaRPr lang="fr-FR"/>
          </a:p>
        </p:txBody>
      </p:sp>
    </p:spTree>
    <p:extLst>
      <p:ext uri="{BB962C8B-B14F-4D97-AF65-F5344CB8AC3E}">
        <p14:creationId xmlns:p14="http://schemas.microsoft.com/office/powerpoint/2010/main" val="2434638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a:t>
            </a:fld>
            <a:endParaRPr lang="fr-FR"/>
          </a:p>
        </p:txBody>
      </p:sp>
    </p:spTree>
    <p:extLst>
      <p:ext uri="{BB962C8B-B14F-4D97-AF65-F5344CB8AC3E}">
        <p14:creationId xmlns:p14="http://schemas.microsoft.com/office/powerpoint/2010/main" val="2444462842"/>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270</a:t>
            </a:fld>
            <a:endParaRPr lang="fr-FR"/>
          </a:p>
        </p:txBody>
      </p:sp>
    </p:spTree>
    <p:extLst>
      <p:ext uri="{BB962C8B-B14F-4D97-AF65-F5344CB8AC3E}">
        <p14:creationId xmlns:p14="http://schemas.microsoft.com/office/powerpoint/2010/main" val="379267603"/>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271</a:t>
            </a:fld>
            <a:endParaRPr lang="fr-FR"/>
          </a:p>
        </p:txBody>
      </p:sp>
    </p:spTree>
    <p:extLst>
      <p:ext uri="{BB962C8B-B14F-4D97-AF65-F5344CB8AC3E}">
        <p14:creationId xmlns:p14="http://schemas.microsoft.com/office/powerpoint/2010/main" val="1601088424"/>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272</a:t>
            </a:fld>
            <a:endParaRPr lang="fr-FR"/>
          </a:p>
        </p:txBody>
      </p:sp>
    </p:spTree>
    <p:extLst>
      <p:ext uri="{BB962C8B-B14F-4D97-AF65-F5344CB8AC3E}">
        <p14:creationId xmlns:p14="http://schemas.microsoft.com/office/powerpoint/2010/main" val="131768567"/>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273</a:t>
            </a:fld>
            <a:endParaRPr lang="fr-FR"/>
          </a:p>
        </p:txBody>
      </p:sp>
    </p:spTree>
    <p:extLst>
      <p:ext uri="{BB962C8B-B14F-4D97-AF65-F5344CB8AC3E}">
        <p14:creationId xmlns:p14="http://schemas.microsoft.com/office/powerpoint/2010/main" val="47546334"/>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274</a:t>
            </a:fld>
            <a:endParaRPr lang="fr-FR" dirty="0"/>
          </a:p>
        </p:txBody>
      </p:sp>
    </p:spTree>
    <p:extLst>
      <p:ext uri="{BB962C8B-B14F-4D97-AF65-F5344CB8AC3E}">
        <p14:creationId xmlns:p14="http://schemas.microsoft.com/office/powerpoint/2010/main" val="2637524382"/>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275</a:t>
            </a:fld>
            <a:endParaRPr lang="fr-FR"/>
          </a:p>
        </p:txBody>
      </p:sp>
    </p:spTree>
    <p:extLst>
      <p:ext uri="{BB962C8B-B14F-4D97-AF65-F5344CB8AC3E}">
        <p14:creationId xmlns:p14="http://schemas.microsoft.com/office/powerpoint/2010/main" val="2446278322"/>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276</a:t>
            </a:fld>
            <a:endParaRPr lang="fr-FR"/>
          </a:p>
        </p:txBody>
      </p:sp>
    </p:spTree>
    <p:extLst>
      <p:ext uri="{BB962C8B-B14F-4D97-AF65-F5344CB8AC3E}">
        <p14:creationId xmlns:p14="http://schemas.microsoft.com/office/powerpoint/2010/main" val="3984481618"/>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277</a:t>
            </a:fld>
            <a:endParaRPr lang="fr-FR"/>
          </a:p>
        </p:txBody>
      </p:sp>
    </p:spTree>
    <p:extLst>
      <p:ext uri="{BB962C8B-B14F-4D97-AF65-F5344CB8AC3E}">
        <p14:creationId xmlns:p14="http://schemas.microsoft.com/office/powerpoint/2010/main" val="3414518428"/>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278</a:t>
            </a:fld>
            <a:endParaRPr lang="fr-FR"/>
          </a:p>
        </p:txBody>
      </p:sp>
    </p:spTree>
    <p:extLst>
      <p:ext uri="{BB962C8B-B14F-4D97-AF65-F5344CB8AC3E}">
        <p14:creationId xmlns:p14="http://schemas.microsoft.com/office/powerpoint/2010/main" val="3830684203"/>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279</a:t>
            </a:fld>
            <a:endParaRPr lang="fr-FR"/>
          </a:p>
        </p:txBody>
      </p:sp>
    </p:spTree>
    <p:extLst>
      <p:ext uri="{BB962C8B-B14F-4D97-AF65-F5344CB8AC3E}">
        <p14:creationId xmlns:p14="http://schemas.microsoft.com/office/powerpoint/2010/main" val="3425087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a:t>
            </a:fld>
            <a:endParaRPr lang="fr-FR"/>
          </a:p>
        </p:txBody>
      </p:sp>
    </p:spTree>
    <p:extLst>
      <p:ext uri="{BB962C8B-B14F-4D97-AF65-F5344CB8AC3E}">
        <p14:creationId xmlns:p14="http://schemas.microsoft.com/office/powerpoint/2010/main" val="2717135692"/>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280</a:t>
            </a:fld>
            <a:endParaRPr lang="fr-FR"/>
          </a:p>
        </p:txBody>
      </p:sp>
    </p:spTree>
    <p:extLst>
      <p:ext uri="{BB962C8B-B14F-4D97-AF65-F5344CB8AC3E}">
        <p14:creationId xmlns:p14="http://schemas.microsoft.com/office/powerpoint/2010/main" val="1401242996"/>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281</a:t>
            </a:fld>
            <a:endParaRPr lang="fr-FR"/>
          </a:p>
        </p:txBody>
      </p:sp>
    </p:spTree>
    <p:extLst>
      <p:ext uri="{BB962C8B-B14F-4D97-AF65-F5344CB8AC3E}">
        <p14:creationId xmlns:p14="http://schemas.microsoft.com/office/powerpoint/2010/main" val="3786210709"/>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282</a:t>
            </a:fld>
            <a:endParaRPr lang="fr-FR"/>
          </a:p>
        </p:txBody>
      </p:sp>
    </p:spTree>
    <p:extLst>
      <p:ext uri="{BB962C8B-B14F-4D97-AF65-F5344CB8AC3E}">
        <p14:creationId xmlns:p14="http://schemas.microsoft.com/office/powerpoint/2010/main" val="1251732196"/>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283</a:t>
            </a:fld>
            <a:endParaRPr lang="fr-FR"/>
          </a:p>
        </p:txBody>
      </p:sp>
    </p:spTree>
    <p:extLst>
      <p:ext uri="{BB962C8B-B14F-4D97-AF65-F5344CB8AC3E}">
        <p14:creationId xmlns:p14="http://schemas.microsoft.com/office/powerpoint/2010/main" val="374632715"/>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284</a:t>
            </a:fld>
            <a:endParaRPr lang="fr-FR"/>
          </a:p>
        </p:txBody>
      </p:sp>
    </p:spTree>
    <p:extLst>
      <p:ext uri="{BB962C8B-B14F-4D97-AF65-F5344CB8AC3E}">
        <p14:creationId xmlns:p14="http://schemas.microsoft.com/office/powerpoint/2010/main" val="3345445275"/>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285</a:t>
            </a:fld>
            <a:endParaRPr lang="fr-FR"/>
          </a:p>
        </p:txBody>
      </p:sp>
    </p:spTree>
    <p:extLst>
      <p:ext uri="{BB962C8B-B14F-4D97-AF65-F5344CB8AC3E}">
        <p14:creationId xmlns:p14="http://schemas.microsoft.com/office/powerpoint/2010/main" val="1628974510"/>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286</a:t>
            </a:fld>
            <a:endParaRPr lang="fr-FR"/>
          </a:p>
        </p:txBody>
      </p:sp>
    </p:spTree>
    <p:extLst>
      <p:ext uri="{BB962C8B-B14F-4D97-AF65-F5344CB8AC3E}">
        <p14:creationId xmlns:p14="http://schemas.microsoft.com/office/powerpoint/2010/main" val="3104944533"/>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287</a:t>
            </a:fld>
            <a:endParaRPr lang="fr-FR"/>
          </a:p>
        </p:txBody>
      </p:sp>
    </p:spTree>
    <p:extLst>
      <p:ext uri="{BB962C8B-B14F-4D97-AF65-F5344CB8AC3E}">
        <p14:creationId xmlns:p14="http://schemas.microsoft.com/office/powerpoint/2010/main" val="2484818086"/>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288</a:t>
            </a:fld>
            <a:endParaRPr lang="fr-FR"/>
          </a:p>
        </p:txBody>
      </p:sp>
    </p:spTree>
    <p:extLst>
      <p:ext uri="{BB962C8B-B14F-4D97-AF65-F5344CB8AC3E}">
        <p14:creationId xmlns:p14="http://schemas.microsoft.com/office/powerpoint/2010/main" val="2462911201"/>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289</a:t>
            </a:fld>
            <a:endParaRPr lang="fr-FR"/>
          </a:p>
        </p:txBody>
      </p:sp>
    </p:spTree>
    <p:extLst>
      <p:ext uri="{BB962C8B-B14F-4D97-AF65-F5344CB8AC3E}">
        <p14:creationId xmlns:p14="http://schemas.microsoft.com/office/powerpoint/2010/main" val="33372327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a:t>
            </a:fld>
            <a:endParaRPr lang="fr-FR"/>
          </a:p>
        </p:txBody>
      </p:sp>
    </p:spTree>
    <p:extLst>
      <p:ext uri="{BB962C8B-B14F-4D97-AF65-F5344CB8AC3E}">
        <p14:creationId xmlns:p14="http://schemas.microsoft.com/office/powerpoint/2010/main" val="2408457812"/>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290</a:t>
            </a:fld>
            <a:endParaRPr lang="fr-FR"/>
          </a:p>
        </p:txBody>
      </p:sp>
    </p:spTree>
    <p:extLst>
      <p:ext uri="{BB962C8B-B14F-4D97-AF65-F5344CB8AC3E}">
        <p14:creationId xmlns:p14="http://schemas.microsoft.com/office/powerpoint/2010/main" val="3993847804"/>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291</a:t>
            </a:fld>
            <a:endParaRPr lang="fr-FR"/>
          </a:p>
        </p:txBody>
      </p:sp>
    </p:spTree>
    <p:extLst>
      <p:ext uri="{BB962C8B-B14F-4D97-AF65-F5344CB8AC3E}">
        <p14:creationId xmlns:p14="http://schemas.microsoft.com/office/powerpoint/2010/main" val="1450703245"/>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292</a:t>
            </a:fld>
            <a:endParaRPr lang="fr-FR"/>
          </a:p>
        </p:txBody>
      </p:sp>
    </p:spTree>
    <p:extLst>
      <p:ext uri="{BB962C8B-B14F-4D97-AF65-F5344CB8AC3E}">
        <p14:creationId xmlns:p14="http://schemas.microsoft.com/office/powerpoint/2010/main" val="2134986209"/>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293</a:t>
            </a:fld>
            <a:endParaRPr lang="fr-FR" dirty="0"/>
          </a:p>
        </p:txBody>
      </p:sp>
    </p:spTree>
    <p:extLst>
      <p:ext uri="{BB962C8B-B14F-4D97-AF65-F5344CB8AC3E}">
        <p14:creationId xmlns:p14="http://schemas.microsoft.com/office/powerpoint/2010/main" val="926154691"/>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294</a:t>
            </a:fld>
            <a:endParaRPr lang="fr-FR"/>
          </a:p>
        </p:txBody>
      </p:sp>
    </p:spTree>
    <p:extLst>
      <p:ext uri="{BB962C8B-B14F-4D97-AF65-F5344CB8AC3E}">
        <p14:creationId xmlns:p14="http://schemas.microsoft.com/office/powerpoint/2010/main" val="3296651445"/>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295</a:t>
            </a:fld>
            <a:endParaRPr lang="fr-FR"/>
          </a:p>
        </p:txBody>
      </p:sp>
    </p:spTree>
    <p:extLst>
      <p:ext uri="{BB962C8B-B14F-4D97-AF65-F5344CB8AC3E}">
        <p14:creationId xmlns:p14="http://schemas.microsoft.com/office/powerpoint/2010/main" val="3036858905"/>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296</a:t>
            </a:fld>
            <a:endParaRPr lang="fr-FR"/>
          </a:p>
        </p:txBody>
      </p:sp>
    </p:spTree>
    <p:extLst>
      <p:ext uri="{BB962C8B-B14F-4D97-AF65-F5344CB8AC3E}">
        <p14:creationId xmlns:p14="http://schemas.microsoft.com/office/powerpoint/2010/main" val="1608703197"/>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297</a:t>
            </a:fld>
            <a:endParaRPr lang="fr-FR"/>
          </a:p>
        </p:txBody>
      </p:sp>
    </p:spTree>
    <p:extLst>
      <p:ext uri="{BB962C8B-B14F-4D97-AF65-F5344CB8AC3E}">
        <p14:creationId xmlns:p14="http://schemas.microsoft.com/office/powerpoint/2010/main" val="1791274515"/>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298</a:t>
            </a:fld>
            <a:endParaRPr lang="fr-FR"/>
          </a:p>
        </p:txBody>
      </p:sp>
    </p:spTree>
    <p:extLst>
      <p:ext uri="{BB962C8B-B14F-4D97-AF65-F5344CB8AC3E}">
        <p14:creationId xmlns:p14="http://schemas.microsoft.com/office/powerpoint/2010/main" val="625588764"/>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299</a:t>
            </a:fld>
            <a:endParaRPr lang="fr-FR"/>
          </a:p>
        </p:txBody>
      </p:sp>
    </p:spTree>
    <p:extLst>
      <p:ext uri="{BB962C8B-B14F-4D97-AF65-F5344CB8AC3E}">
        <p14:creationId xmlns:p14="http://schemas.microsoft.com/office/powerpoint/2010/main" val="3326739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a:t>
            </a:fld>
            <a:endParaRPr lang="fr-FR"/>
          </a:p>
        </p:txBody>
      </p:sp>
    </p:spTree>
    <p:extLst>
      <p:ext uri="{BB962C8B-B14F-4D97-AF65-F5344CB8AC3E}">
        <p14:creationId xmlns:p14="http://schemas.microsoft.com/office/powerpoint/2010/main" val="3965421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a:t>
            </a:fld>
            <a:endParaRPr lang="fr-FR"/>
          </a:p>
        </p:txBody>
      </p:sp>
    </p:spTree>
    <p:extLst>
      <p:ext uri="{BB962C8B-B14F-4D97-AF65-F5344CB8AC3E}">
        <p14:creationId xmlns:p14="http://schemas.microsoft.com/office/powerpoint/2010/main" val="2597594184"/>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300</a:t>
            </a:fld>
            <a:endParaRPr lang="fr-FR"/>
          </a:p>
        </p:txBody>
      </p:sp>
    </p:spTree>
    <p:extLst>
      <p:ext uri="{BB962C8B-B14F-4D97-AF65-F5344CB8AC3E}">
        <p14:creationId xmlns:p14="http://schemas.microsoft.com/office/powerpoint/2010/main" val="3660234214"/>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301</a:t>
            </a:fld>
            <a:endParaRPr lang="fr-FR"/>
          </a:p>
        </p:txBody>
      </p:sp>
    </p:spTree>
    <p:extLst>
      <p:ext uri="{BB962C8B-B14F-4D97-AF65-F5344CB8AC3E}">
        <p14:creationId xmlns:p14="http://schemas.microsoft.com/office/powerpoint/2010/main" val="3591263001"/>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302</a:t>
            </a:fld>
            <a:endParaRPr lang="fr-FR"/>
          </a:p>
        </p:txBody>
      </p:sp>
    </p:spTree>
    <p:extLst>
      <p:ext uri="{BB962C8B-B14F-4D97-AF65-F5344CB8AC3E}">
        <p14:creationId xmlns:p14="http://schemas.microsoft.com/office/powerpoint/2010/main" val="723128660"/>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303</a:t>
            </a:fld>
            <a:endParaRPr lang="fr-FR"/>
          </a:p>
        </p:txBody>
      </p:sp>
    </p:spTree>
    <p:extLst>
      <p:ext uri="{BB962C8B-B14F-4D97-AF65-F5344CB8AC3E}">
        <p14:creationId xmlns:p14="http://schemas.microsoft.com/office/powerpoint/2010/main" val="3297205933"/>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304</a:t>
            </a:fld>
            <a:endParaRPr lang="fr-FR"/>
          </a:p>
        </p:txBody>
      </p:sp>
    </p:spTree>
    <p:extLst>
      <p:ext uri="{BB962C8B-B14F-4D97-AF65-F5344CB8AC3E}">
        <p14:creationId xmlns:p14="http://schemas.microsoft.com/office/powerpoint/2010/main" val="3177372011"/>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305</a:t>
            </a:fld>
            <a:endParaRPr lang="fr-FR"/>
          </a:p>
        </p:txBody>
      </p:sp>
    </p:spTree>
    <p:extLst>
      <p:ext uri="{BB962C8B-B14F-4D97-AF65-F5344CB8AC3E}">
        <p14:creationId xmlns:p14="http://schemas.microsoft.com/office/powerpoint/2010/main" val="2123023343"/>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306</a:t>
            </a:fld>
            <a:endParaRPr lang="fr-FR"/>
          </a:p>
        </p:txBody>
      </p:sp>
    </p:spTree>
    <p:extLst>
      <p:ext uri="{BB962C8B-B14F-4D97-AF65-F5344CB8AC3E}">
        <p14:creationId xmlns:p14="http://schemas.microsoft.com/office/powerpoint/2010/main" val="1643901755"/>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307</a:t>
            </a:fld>
            <a:endParaRPr lang="fr-FR"/>
          </a:p>
        </p:txBody>
      </p:sp>
    </p:spTree>
    <p:extLst>
      <p:ext uri="{BB962C8B-B14F-4D97-AF65-F5344CB8AC3E}">
        <p14:creationId xmlns:p14="http://schemas.microsoft.com/office/powerpoint/2010/main" val="4044722853"/>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308</a:t>
            </a:fld>
            <a:endParaRPr lang="fr-FR"/>
          </a:p>
        </p:txBody>
      </p:sp>
    </p:spTree>
    <p:extLst>
      <p:ext uri="{BB962C8B-B14F-4D97-AF65-F5344CB8AC3E}">
        <p14:creationId xmlns:p14="http://schemas.microsoft.com/office/powerpoint/2010/main" val="1638165131"/>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309</a:t>
            </a:fld>
            <a:endParaRPr lang="fr-FR"/>
          </a:p>
        </p:txBody>
      </p:sp>
    </p:spTree>
    <p:extLst>
      <p:ext uri="{BB962C8B-B14F-4D97-AF65-F5344CB8AC3E}">
        <p14:creationId xmlns:p14="http://schemas.microsoft.com/office/powerpoint/2010/main" val="41110444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31</a:t>
            </a:fld>
            <a:endParaRPr lang="fr-FR"/>
          </a:p>
        </p:txBody>
      </p:sp>
    </p:spTree>
    <p:extLst>
      <p:ext uri="{BB962C8B-B14F-4D97-AF65-F5344CB8AC3E}">
        <p14:creationId xmlns:p14="http://schemas.microsoft.com/office/powerpoint/2010/main" val="26885026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32</a:t>
            </a:fld>
            <a:endParaRPr lang="fr-FR"/>
          </a:p>
        </p:txBody>
      </p:sp>
    </p:spTree>
    <p:extLst>
      <p:ext uri="{BB962C8B-B14F-4D97-AF65-F5344CB8AC3E}">
        <p14:creationId xmlns:p14="http://schemas.microsoft.com/office/powerpoint/2010/main" val="37082546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00371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34</a:t>
            </a:fld>
            <a:endParaRPr lang="fr-FR"/>
          </a:p>
        </p:txBody>
      </p:sp>
    </p:spTree>
    <p:extLst>
      <p:ext uri="{BB962C8B-B14F-4D97-AF65-F5344CB8AC3E}">
        <p14:creationId xmlns:p14="http://schemas.microsoft.com/office/powerpoint/2010/main" val="31636944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35</a:t>
            </a:fld>
            <a:endParaRPr lang="fr-FR"/>
          </a:p>
        </p:txBody>
      </p:sp>
    </p:spTree>
    <p:extLst>
      <p:ext uri="{BB962C8B-B14F-4D97-AF65-F5344CB8AC3E}">
        <p14:creationId xmlns:p14="http://schemas.microsoft.com/office/powerpoint/2010/main" val="37848187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36</a:t>
            </a:fld>
            <a:endParaRPr lang="fr-FR"/>
          </a:p>
        </p:txBody>
      </p:sp>
    </p:spTree>
    <p:extLst>
      <p:ext uri="{BB962C8B-B14F-4D97-AF65-F5344CB8AC3E}">
        <p14:creationId xmlns:p14="http://schemas.microsoft.com/office/powerpoint/2010/main" val="11278388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02286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38</a:t>
            </a:fld>
            <a:endParaRPr lang="fr-FR"/>
          </a:p>
        </p:txBody>
      </p:sp>
    </p:spTree>
    <p:extLst>
      <p:ext uri="{BB962C8B-B14F-4D97-AF65-F5344CB8AC3E}">
        <p14:creationId xmlns:p14="http://schemas.microsoft.com/office/powerpoint/2010/main" val="1986918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944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86012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18699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8249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42</a:t>
            </a:fld>
            <a:endParaRPr lang="fr-FR" dirty="0"/>
          </a:p>
        </p:txBody>
      </p:sp>
    </p:spTree>
    <p:extLst>
      <p:ext uri="{BB962C8B-B14F-4D97-AF65-F5344CB8AC3E}">
        <p14:creationId xmlns:p14="http://schemas.microsoft.com/office/powerpoint/2010/main" val="36289836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43</a:t>
            </a:fld>
            <a:endParaRPr lang="fr-FR"/>
          </a:p>
        </p:txBody>
      </p:sp>
    </p:spTree>
    <p:extLst>
      <p:ext uri="{BB962C8B-B14F-4D97-AF65-F5344CB8AC3E}">
        <p14:creationId xmlns:p14="http://schemas.microsoft.com/office/powerpoint/2010/main" val="19253481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44</a:t>
            </a:fld>
            <a:endParaRPr lang="fr-FR"/>
          </a:p>
        </p:txBody>
      </p:sp>
    </p:spTree>
    <p:extLst>
      <p:ext uri="{BB962C8B-B14F-4D97-AF65-F5344CB8AC3E}">
        <p14:creationId xmlns:p14="http://schemas.microsoft.com/office/powerpoint/2010/main" val="36043659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83029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23273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39293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48</a:t>
            </a:fld>
            <a:endParaRPr lang="fr-FR"/>
          </a:p>
        </p:txBody>
      </p:sp>
    </p:spTree>
    <p:extLst>
      <p:ext uri="{BB962C8B-B14F-4D97-AF65-F5344CB8AC3E}">
        <p14:creationId xmlns:p14="http://schemas.microsoft.com/office/powerpoint/2010/main" val="3026256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49</a:t>
            </a:fld>
            <a:endParaRPr lang="fr-FR"/>
          </a:p>
        </p:txBody>
      </p:sp>
    </p:spTree>
    <p:extLst>
      <p:ext uri="{BB962C8B-B14F-4D97-AF65-F5344CB8AC3E}">
        <p14:creationId xmlns:p14="http://schemas.microsoft.com/office/powerpoint/2010/main" val="3086199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71467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50</a:t>
            </a:fld>
            <a:endParaRPr lang="fr-FR"/>
          </a:p>
        </p:txBody>
      </p:sp>
    </p:spTree>
    <p:extLst>
      <p:ext uri="{BB962C8B-B14F-4D97-AF65-F5344CB8AC3E}">
        <p14:creationId xmlns:p14="http://schemas.microsoft.com/office/powerpoint/2010/main" val="35323310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51</a:t>
            </a:fld>
            <a:endParaRPr lang="fr-FR"/>
          </a:p>
        </p:txBody>
      </p:sp>
    </p:spTree>
    <p:extLst>
      <p:ext uri="{BB962C8B-B14F-4D97-AF65-F5344CB8AC3E}">
        <p14:creationId xmlns:p14="http://schemas.microsoft.com/office/powerpoint/2010/main" val="17503292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ar-EG" dirty="0"/>
              <a:t> </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76378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19529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42887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07034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21247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99249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32857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9973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23504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64745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93739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09891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57328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96642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23216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97574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88313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68</a:t>
            </a:fld>
            <a:endParaRPr lang="fr-FR"/>
          </a:p>
        </p:txBody>
      </p:sp>
    </p:spTree>
    <p:extLst>
      <p:ext uri="{BB962C8B-B14F-4D97-AF65-F5344CB8AC3E}">
        <p14:creationId xmlns:p14="http://schemas.microsoft.com/office/powerpoint/2010/main" val="17380697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69</a:t>
            </a:fld>
            <a:endParaRPr lang="fr-FR"/>
          </a:p>
        </p:txBody>
      </p:sp>
    </p:spTree>
    <p:extLst>
      <p:ext uri="{BB962C8B-B14F-4D97-AF65-F5344CB8AC3E}">
        <p14:creationId xmlns:p14="http://schemas.microsoft.com/office/powerpoint/2010/main" val="3151074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771428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70</a:t>
            </a:fld>
            <a:endParaRPr lang="fr-FR"/>
          </a:p>
        </p:txBody>
      </p:sp>
    </p:spTree>
    <p:extLst>
      <p:ext uri="{BB962C8B-B14F-4D97-AF65-F5344CB8AC3E}">
        <p14:creationId xmlns:p14="http://schemas.microsoft.com/office/powerpoint/2010/main" val="19476758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a:t>
            </a:fld>
            <a:endParaRPr lang="fr-FR"/>
          </a:p>
        </p:txBody>
      </p:sp>
    </p:spTree>
    <p:extLst>
      <p:ext uri="{BB962C8B-B14F-4D97-AF65-F5344CB8AC3E}">
        <p14:creationId xmlns:p14="http://schemas.microsoft.com/office/powerpoint/2010/main" val="25975941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72</a:t>
            </a:fld>
            <a:endParaRPr lang="fr-FR"/>
          </a:p>
        </p:txBody>
      </p:sp>
    </p:spTree>
    <p:extLst>
      <p:ext uri="{BB962C8B-B14F-4D97-AF65-F5344CB8AC3E}">
        <p14:creationId xmlns:p14="http://schemas.microsoft.com/office/powerpoint/2010/main" val="268850261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73</a:t>
            </a:fld>
            <a:endParaRPr lang="fr-FR"/>
          </a:p>
        </p:txBody>
      </p:sp>
    </p:spTree>
    <p:extLst>
      <p:ext uri="{BB962C8B-B14F-4D97-AF65-F5344CB8AC3E}">
        <p14:creationId xmlns:p14="http://schemas.microsoft.com/office/powerpoint/2010/main" val="12001246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74</a:t>
            </a:fld>
            <a:endParaRPr lang="fr-FR"/>
          </a:p>
        </p:txBody>
      </p:sp>
    </p:spTree>
    <p:extLst>
      <p:ext uri="{BB962C8B-B14F-4D97-AF65-F5344CB8AC3E}">
        <p14:creationId xmlns:p14="http://schemas.microsoft.com/office/powerpoint/2010/main" val="55043403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75</a:t>
            </a:fld>
            <a:endParaRPr lang="fr-FR"/>
          </a:p>
        </p:txBody>
      </p:sp>
    </p:spTree>
    <p:extLst>
      <p:ext uri="{BB962C8B-B14F-4D97-AF65-F5344CB8AC3E}">
        <p14:creationId xmlns:p14="http://schemas.microsoft.com/office/powerpoint/2010/main" val="255430975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76</a:t>
            </a:fld>
            <a:endParaRPr lang="fr-FR"/>
          </a:p>
        </p:txBody>
      </p:sp>
    </p:spTree>
    <p:extLst>
      <p:ext uri="{BB962C8B-B14F-4D97-AF65-F5344CB8AC3E}">
        <p14:creationId xmlns:p14="http://schemas.microsoft.com/office/powerpoint/2010/main" val="30763136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77</a:t>
            </a:fld>
            <a:endParaRPr lang="fr-FR"/>
          </a:p>
        </p:txBody>
      </p:sp>
    </p:spTree>
    <p:extLst>
      <p:ext uri="{BB962C8B-B14F-4D97-AF65-F5344CB8AC3E}">
        <p14:creationId xmlns:p14="http://schemas.microsoft.com/office/powerpoint/2010/main" val="125875546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78</a:t>
            </a:fld>
            <a:endParaRPr lang="fr-FR"/>
          </a:p>
        </p:txBody>
      </p:sp>
    </p:spTree>
    <p:extLst>
      <p:ext uri="{BB962C8B-B14F-4D97-AF65-F5344CB8AC3E}">
        <p14:creationId xmlns:p14="http://schemas.microsoft.com/office/powerpoint/2010/main" val="363475743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79</a:t>
            </a:fld>
            <a:endParaRPr lang="fr-FR"/>
          </a:p>
        </p:txBody>
      </p:sp>
    </p:spTree>
    <p:extLst>
      <p:ext uri="{BB962C8B-B14F-4D97-AF65-F5344CB8AC3E}">
        <p14:creationId xmlns:p14="http://schemas.microsoft.com/office/powerpoint/2010/main" val="4150545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108164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80</a:t>
            </a:fld>
            <a:endParaRPr lang="fr-FR"/>
          </a:p>
        </p:txBody>
      </p:sp>
    </p:spTree>
    <p:extLst>
      <p:ext uri="{BB962C8B-B14F-4D97-AF65-F5344CB8AC3E}">
        <p14:creationId xmlns:p14="http://schemas.microsoft.com/office/powerpoint/2010/main" val="354761657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81</a:t>
            </a:fld>
            <a:endParaRPr lang="fr-FR"/>
          </a:p>
        </p:txBody>
      </p:sp>
    </p:spTree>
    <p:extLst>
      <p:ext uri="{BB962C8B-B14F-4D97-AF65-F5344CB8AC3E}">
        <p14:creationId xmlns:p14="http://schemas.microsoft.com/office/powerpoint/2010/main" val="109033480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82</a:t>
            </a:fld>
            <a:endParaRPr lang="fr-FR" dirty="0"/>
          </a:p>
        </p:txBody>
      </p:sp>
    </p:spTree>
    <p:extLst>
      <p:ext uri="{BB962C8B-B14F-4D97-AF65-F5344CB8AC3E}">
        <p14:creationId xmlns:p14="http://schemas.microsoft.com/office/powerpoint/2010/main" val="281230560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83</a:t>
            </a:fld>
            <a:endParaRPr lang="fr-FR"/>
          </a:p>
        </p:txBody>
      </p:sp>
    </p:spTree>
    <p:extLst>
      <p:ext uri="{BB962C8B-B14F-4D97-AF65-F5344CB8AC3E}">
        <p14:creationId xmlns:p14="http://schemas.microsoft.com/office/powerpoint/2010/main" val="376411081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84</a:t>
            </a:fld>
            <a:endParaRPr lang="fr-FR"/>
          </a:p>
        </p:txBody>
      </p:sp>
    </p:spTree>
    <p:extLst>
      <p:ext uri="{BB962C8B-B14F-4D97-AF65-F5344CB8AC3E}">
        <p14:creationId xmlns:p14="http://schemas.microsoft.com/office/powerpoint/2010/main" val="191905714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85</a:t>
            </a:fld>
            <a:endParaRPr lang="fr-FR"/>
          </a:p>
        </p:txBody>
      </p:sp>
    </p:spTree>
    <p:extLst>
      <p:ext uri="{BB962C8B-B14F-4D97-AF65-F5344CB8AC3E}">
        <p14:creationId xmlns:p14="http://schemas.microsoft.com/office/powerpoint/2010/main" val="102113470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86</a:t>
            </a:fld>
            <a:endParaRPr lang="fr-FR"/>
          </a:p>
        </p:txBody>
      </p:sp>
    </p:spTree>
    <p:extLst>
      <p:ext uri="{BB962C8B-B14F-4D97-AF65-F5344CB8AC3E}">
        <p14:creationId xmlns:p14="http://schemas.microsoft.com/office/powerpoint/2010/main" val="12647103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258341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88</a:t>
            </a:fld>
            <a:endParaRPr lang="fr-FR"/>
          </a:p>
        </p:txBody>
      </p:sp>
    </p:spTree>
    <p:extLst>
      <p:ext uri="{BB962C8B-B14F-4D97-AF65-F5344CB8AC3E}">
        <p14:creationId xmlns:p14="http://schemas.microsoft.com/office/powerpoint/2010/main" val="240278052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89</a:t>
            </a:fld>
            <a:endParaRPr lang="fr-FR"/>
          </a:p>
        </p:txBody>
      </p:sp>
    </p:spTree>
    <p:extLst>
      <p:ext uri="{BB962C8B-B14F-4D97-AF65-F5344CB8AC3E}">
        <p14:creationId xmlns:p14="http://schemas.microsoft.com/office/powerpoint/2010/main" val="2229169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695809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90</a:t>
            </a:fld>
            <a:endParaRPr lang="fr-FR"/>
          </a:p>
        </p:txBody>
      </p:sp>
    </p:spTree>
    <p:extLst>
      <p:ext uri="{BB962C8B-B14F-4D97-AF65-F5344CB8AC3E}">
        <p14:creationId xmlns:p14="http://schemas.microsoft.com/office/powerpoint/2010/main" val="38473369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91</a:t>
            </a:fld>
            <a:endParaRPr lang="fr-FR"/>
          </a:p>
        </p:txBody>
      </p:sp>
    </p:spTree>
    <p:extLst>
      <p:ext uri="{BB962C8B-B14F-4D97-AF65-F5344CB8AC3E}">
        <p14:creationId xmlns:p14="http://schemas.microsoft.com/office/powerpoint/2010/main" val="85165858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92</a:t>
            </a:fld>
            <a:endParaRPr lang="fr-FR"/>
          </a:p>
        </p:txBody>
      </p:sp>
    </p:spTree>
    <p:extLst>
      <p:ext uri="{BB962C8B-B14F-4D97-AF65-F5344CB8AC3E}">
        <p14:creationId xmlns:p14="http://schemas.microsoft.com/office/powerpoint/2010/main" val="179567592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93</a:t>
            </a:fld>
            <a:endParaRPr lang="fr-FR"/>
          </a:p>
        </p:txBody>
      </p:sp>
    </p:spTree>
    <p:extLst>
      <p:ext uri="{BB962C8B-B14F-4D97-AF65-F5344CB8AC3E}">
        <p14:creationId xmlns:p14="http://schemas.microsoft.com/office/powerpoint/2010/main" val="61438825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94</a:t>
            </a:fld>
            <a:endParaRPr lang="fr-FR"/>
          </a:p>
        </p:txBody>
      </p:sp>
    </p:spTree>
    <p:extLst>
      <p:ext uri="{BB962C8B-B14F-4D97-AF65-F5344CB8AC3E}">
        <p14:creationId xmlns:p14="http://schemas.microsoft.com/office/powerpoint/2010/main" val="121507932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95</a:t>
            </a:fld>
            <a:endParaRPr lang="fr-FR"/>
          </a:p>
        </p:txBody>
      </p:sp>
    </p:spTree>
    <p:extLst>
      <p:ext uri="{BB962C8B-B14F-4D97-AF65-F5344CB8AC3E}">
        <p14:creationId xmlns:p14="http://schemas.microsoft.com/office/powerpoint/2010/main" val="190681364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96</a:t>
            </a:fld>
            <a:endParaRPr lang="fr-FR"/>
          </a:p>
        </p:txBody>
      </p:sp>
    </p:spTree>
    <p:extLst>
      <p:ext uri="{BB962C8B-B14F-4D97-AF65-F5344CB8AC3E}">
        <p14:creationId xmlns:p14="http://schemas.microsoft.com/office/powerpoint/2010/main" val="163508451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97</a:t>
            </a:fld>
            <a:endParaRPr lang="fr-FR"/>
          </a:p>
        </p:txBody>
      </p:sp>
    </p:spTree>
    <p:extLst>
      <p:ext uri="{BB962C8B-B14F-4D97-AF65-F5344CB8AC3E}">
        <p14:creationId xmlns:p14="http://schemas.microsoft.com/office/powerpoint/2010/main" val="33205268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98</a:t>
            </a:fld>
            <a:endParaRPr lang="fr-FR"/>
          </a:p>
        </p:txBody>
      </p:sp>
    </p:spTree>
    <p:extLst>
      <p:ext uri="{BB962C8B-B14F-4D97-AF65-F5344CB8AC3E}">
        <p14:creationId xmlns:p14="http://schemas.microsoft.com/office/powerpoint/2010/main" val="206382744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99</a:t>
            </a:fld>
            <a:endParaRPr lang="fr-FR"/>
          </a:p>
        </p:txBody>
      </p:sp>
    </p:spTree>
    <p:extLst>
      <p:ext uri="{BB962C8B-B14F-4D97-AF65-F5344CB8AC3E}">
        <p14:creationId xmlns:p14="http://schemas.microsoft.com/office/powerpoint/2010/main" val="3064850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646449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007939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0036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741261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514771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7689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761604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993011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09974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424277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290565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684929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692566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398181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745342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944586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32707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510058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004342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220755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64919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346154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24321-59C2-440E-8AA1-05FAFD640D22}" type="slidenum">
              <a:rPr lang="fr-FR" smtClean="0"/>
              <a:pPr/>
              <a:t>‹N°›</a:t>
            </a:fld>
            <a:endParaRPr lang="fr-FR" dirty="0"/>
          </a:p>
        </p:txBody>
      </p:sp>
    </p:spTree>
    <p:extLst>
      <p:ext uri="{BB962C8B-B14F-4D97-AF65-F5344CB8AC3E}">
        <p14:creationId xmlns:p14="http://schemas.microsoft.com/office/powerpoint/2010/main" val="33087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24321-59C2-440E-8AA1-05FAFD640D22}" type="slidenum">
              <a:rPr lang="fr-FR" smtClean="0"/>
              <a:pPr/>
              <a:t>‹N°›</a:t>
            </a:fld>
            <a:endParaRPr lang="fr-FR" dirty="0"/>
          </a:p>
        </p:txBody>
      </p:sp>
    </p:spTree>
    <p:extLst>
      <p:ext uri="{BB962C8B-B14F-4D97-AF65-F5344CB8AC3E}">
        <p14:creationId xmlns:p14="http://schemas.microsoft.com/office/powerpoint/2010/main" val="258551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slide" Target="slide126.xml"/><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slide" Target="slide194.xml"/><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8" Type="http://schemas.openxmlformats.org/officeDocument/2006/relationships/slide" Target="slide191.xml"/><Relationship Id="rId3" Type="http://schemas.openxmlformats.org/officeDocument/2006/relationships/hyperlink" Target="http://ppt/slides/slide3.xml" TargetMode="External"/><Relationship Id="rId7" Type="http://schemas.openxmlformats.org/officeDocument/2006/relationships/slide" Target="slide182.xml"/><Relationship Id="rId2" Type="http://schemas.openxmlformats.org/officeDocument/2006/relationships/notesSlide" Target="../notesSlides/notesSlide126.xml"/><Relationship Id="rId1" Type="http://schemas.openxmlformats.org/officeDocument/2006/relationships/slideLayout" Target="../slideLayouts/slideLayout2.xml"/><Relationship Id="rId6" Type="http://schemas.openxmlformats.org/officeDocument/2006/relationships/slide" Target="slide176.xml"/><Relationship Id="rId5" Type="http://schemas.openxmlformats.org/officeDocument/2006/relationships/slide" Target="slide170.xml"/><Relationship Id="rId4" Type="http://schemas.openxmlformats.org/officeDocument/2006/relationships/slide" Target="slide122.xml"/><Relationship Id="rId9" Type="http://schemas.openxmlformats.org/officeDocument/2006/relationships/slide" Target="slide12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slide" Target="slide199.xml"/><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slide" Target="slide241.xml"/><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8" Type="http://schemas.openxmlformats.org/officeDocument/2006/relationships/slide" Target="slide238.xml"/><Relationship Id="rId3" Type="http://schemas.openxmlformats.org/officeDocument/2006/relationships/hyperlink" Target="http://ppt/slides/slide3.xml" TargetMode="External"/><Relationship Id="rId7" Type="http://schemas.openxmlformats.org/officeDocument/2006/relationships/slide" Target="slide228.xml"/><Relationship Id="rId2" Type="http://schemas.openxmlformats.org/officeDocument/2006/relationships/notesSlide" Target="../notesSlides/notesSlide199.xml"/><Relationship Id="rId1" Type="http://schemas.openxmlformats.org/officeDocument/2006/relationships/slideLayout" Target="../slideLayouts/slideLayout2.xml"/><Relationship Id="rId6" Type="http://schemas.openxmlformats.org/officeDocument/2006/relationships/slide" Target="slide222.xml"/><Relationship Id="rId5" Type="http://schemas.openxmlformats.org/officeDocument/2006/relationships/slide" Target="slide216.xml"/><Relationship Id="rId4" Type="http://schemas.openxmlformats.org/officeDocument/2006/relationships/slide" Target="slide200.xml"/></Relationships>
</file>

<file path=ppt/slides/_rels/slide2.xml.rels><?xml version="1.0" encoding="UTF-8" standalone="yes"?>
<Relationships xmlns="http://schemas.openxmlformats.org/package/2006/relationships"><Relationship Id="rId8" Type="http://schemas.openxmlformats.org/officeDocument/2006/relationships/slide" Target="slide248.xml"/><Relationship Id="rId3" Type="http://schemas.openxmlformats.org/officeDocument/2006/relationships/slide" Target="slide3.xml"/><Relationship Id="rId7" Type="http://schemas.openxmlformats.org/officeDocument/2006/relationships/slide" Target="slide199.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126.xml"/><Relationship Id="rId5" Type="http://schemas.openxmlformats.org/officeDocument/2006/relationships/slide" Target="slide90.xml"/><Relationship Id="rId4" Type="http://schemas.openxmlformats.org/officeDocument/2006/relationships/slide" Target="slide5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3.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3.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3.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3.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3.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3.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3.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3.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3.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3.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3.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3.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3.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3.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3.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0.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40.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3" Type="http://schemas.openxmlformats.org/officeDocument/2006/relationships/slide" Target="slide296.xml"/><Relationship Id="rId2" Type="http://schemas.openxmlformats.org/officeDocument/2006/relationships/notesSlide" Target="../notesSlides/notesSlide295.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hyperlink" Target="http://ppt/slides/slide3.xml" TargetMode="External"/><Relationship Id="rId7" Type="http://schemas.openxmlformats.org/officeDocument/2006/relationships/slide" Target="slide3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33.xml"/><Relationship Id="rId5" Type="http://schemas.openxmlformats.org/officeDocument/2006/relationships/slide" Target="slide27.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9.xml"/><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slide" Target="slide82.xml"/><Relationship Id="rId3" Type="http://schemas.openxmlformats.org/officeDocument/2006/relationships/hyperlink" Target="http://ppt/slides/slide3.xml" TargetMode="External"/><Relationship Id="rId7" Type="http://schemas.openxmlformats.org/officeDocument/2006/relationships/slide" Target="slide78.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slide" Target="slide74.xml"/><Relationship Id="rId5" Type="http://schemas.openxmlformats.org/officeDocument/2006/relationships/slide" Target="slide68.xml"/><Relationship Id="rId4" Type="http://schemas.openxmlformats.org/officeDocument/2006/relationships/slide" Target="slide52.xml"/><Relationship Id="rId9" Type="http://schemas.openxmlformats.org/officeDocument/2006/relationships/slide" Target="slide8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slide" Target="slide121.xml"/><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8" Type="http://schemas.openxmlformats.org/officeDocument/2006/relationships/slide" Target="slide118.xml"/><Relationship Id="rId3" Type="http://schemas.openxmlformats.org/officeDocument/2006/relationships/hyperlink" Target="http://ppt/slides/slide3.xml" TargetMode="External"/><Relationship Id="rId7" Type="http://schemas.openxmlformats.org/officeDocument/2006/relationships/slide" Target="slide115.xml"/><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slide" Target="slide109.xml"/><Relationship Id="rId5" Type="http://schemas.openxmlformats.org/officeDocument/2006/relationships/slide" Target="slide103.xml"/><Relationship Id="rId4" Type="http://schemas.openxmlformats.org/officeDocument/2006/relationships/slide" Target="slide9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2636912"/>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صلوات الثلاثاء </a:t>
            </a:r>
            <a:r>
              <a:rPr lang="fr-FR" sz="6600" b="1" dirty="0">
                <a:solidFill>
                  <a:srgbClr val="C00000"/>
                </a:solidFill>
                <a:latin typeface="NewCaledoniaLTStd-SemiBd"/>
              </a:rPr>
              <a:t>	</a:t>
            </a:r>
            <a:endParaRPr lang="fr-FR" sz="3600" dirty="0">
              <a:solidFill>
                <a:srgbClr val="C00000"/>
              </a:solidFill>
              <a:latin typeface="Arial" panose="020B0604020202020204" pitchFamily="34" charset="0"/>
            </a:endParaRP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solidFill>
                  <a:srgbClr val="C00000"/>
                </a:solidFill>
                <a:latin typeface="Castellar" panose="020A0402060406010301" pitchFamily="18" charset="0"/>
              </a:rPr>
              <a:t>Prière du mardi saint</a:t>
            </a:r>
          </a:p>
        </p:txBody>
      </p:sp>
      <p:sp>
        <p:nvSpPr>
          <p:cNvPr id="4" name="Titre 1">
            <a:extLst>
              <a:ext uri="{FF2B5EF4-FFF2-40B4-BE49-F238E27FC236}">
                <a16:creationId xmlns:a16="http://schemas.microsoft.com/office/drawing/2014/main" id="{FE926D9A-B16D-435E-AE69-2BE8779E68CB}"/>
              </a:ext>
            </a:extLst>
          </p:cNvPr>
          <p:cNvSpPr txBox="1">
            <a:spLocks/>
          </p:cNvSpPr>
          <p:nvPr/>
        </p:nvSpPr>
        <p:spPr>
          <a:xfrm>
            <a:off x="443372" y="6494460"/>
            <a:ext cx="11305256" cy="355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600" b="1" dirty="0">
                <a:solidFill>
                  <a:schemeClr val="bg1"/>
                </a:solidFill>
              </a:rPr>
              <a:t>Diocèse Copte Orthodoxe de Paris et du Nord de la France</a:t>
            </a:r>
          </a:p>
        </p:txBody>
      </p:sp>
    </p:spTree>
    <p:extLst>
      <p:ext uri="{BB962C8B-B14F-4D97-AF65-F5344CB8AC3E}">
        <p14:creationId xmlns:p14="http://schemas.microsoft.com/office/powerpoint/2010/main" val="459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vers l'occident, je ne l'aperçois pas. Quand il agit au nord, je ne le saisis pas, s'il se tourne au midi, je ne le vois pas. Et pourtant, la voie qui est la mienne, il la connaît! Qu'il me passe au creuset: or pur j'en sortirai! Mon pied s'est attaché à ses pas, j'ai gardé sa voie sans dévier; je n'ai pas négligé le commandement de ses lèvres, j'ai abrité dans mon sein les paroles de sa bouche. Mais lui décide, qui le fera changer? Ce qu'il a projeté, il l'accomplit.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خلق الشمال ولم أمسك ما يستر اليمين ولا أنظر. هو عارف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طريقى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ومحصنى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مثل الذهب. فأسلك بحسب أوامره ولا أرفضها أخفى كلامه في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حضنى.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كان قد حكم هكذا فمن هو الذي يقاومه.</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وهو ما يريده يفعله من أجل ذلك أسرعت إليه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أدبنى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فخفت منه. لهذا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0489188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rois de Juda. Cieux écoutez, terre prête l'oreille, car le Seigneur parle. J'ai élevé des enfants, je les ai fait grandir, mais ils se sont révoltés contre moi. Le bœuf connaît son possesseur, et l'âne la crèche de son maître, Israël ne connaît pas, mon peuple ne comprend pas. Malheur! Nation pécheresse! Peuple coupable! Race de malfaiteurs, fils pervertis! Ils ont abandonné le Seigneur, </a:t>
            </a:r>
            <a:endParaRPr lang="fr-FR" sz="2800" b="1" i="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الذين ملكوا علي يهوذا: إسمعي أيتها السموات و</a:t>
            </a:r>
            <a:r>
              <a:rPr lang="ar-BH" sz="3600" b="1" dirty="0"/>
              <a:t>إ</a:t>
            </a:r>
            <a:r>
              <a:rPr lang="ar-SA" sz="3600" b="1" dirty="0"/>
              <a:t>صغي أيتها الأرض فإن الرب قد تكلم</a:t>
            </a:r>
            <a:r>
              <a:rPr lang="ar-BH" sz="3600" b="1" dirty="0" err="1"/>
              <a:t>،</a:t>
            </a:r>
            <a:r>
              <a:rPr lang="ar-SA" sz="3600" b="1" dirty="0"/>
              <a:t> إني ربيت بنين ورفعتهم أمامهم فتمردوا علي</a:t>
            </a:r>
            <a:r>
              <a:rPr lang="ar-BH" sz="3600" b="1" dirty="0" err="1"/>
              <a:t>،</a:t>
            </a:r>
            <a:r>
              <a:rPr lang="ar-SA" sz="3600" b="1" dirty="0"/>
              <a:t> الثور يعرف قاني</a:t>
            </a:r>
            <a:r>
              <a:rPr lang="ar-BH" sz="3600" b="1" dirty="0"/>
              <a:t>ه</a:t>
            </a:r>
            <a:r>
              <a:rPr lang="ar-SA" sz="3600" b="1" dirty="0"/>
              <a:t> والحمار </a:t>
            </a:r>
            <a:r>
              <a:rPr lang="ar-SA" sz="3600" b="1" dirty="0" err="1"/>
              <a:t>معلف</a:t>
            </a:r>
            <a:r>
              <a:rPr lang="ar-SA" sz="3600" b="1" dirty="0"/>
              <a:t> صاحبه</a:t>
            </a:r>
            <a:r>
              <a:rPr lang="ar-BH" sz="3600" b="1" dirty="0" err="1"/>
              <a:t>،</a:t>
            </a:r>
            <a:r>
              <a:rPr lang="ar-SA" sz="3600" b="1" dirty="0"/>
              <a:t> أما إسرائيل فلم يعرفني وشعبي لم </a:t>
            </a:r>
            <a:r>
              <a:rPr lang="ar-SA" sz="3600" b="1" dirty="0" err="1"/>
              <a:t>يفهمني.</a:t>
            </a:r>
            <a:r>
              <a:rPr lang="ar-SA" sz="3600" b="1" dirty="0"/>
              <a:t> و</a:t>
            </a:r>
            <a:r>
              <a:rPr lang="ar-BH" sz="3600" b="1" dirty="0"/>
              <a:t>ي</a:t>
            </a:r>
            <a:r>
              <a:rPr lang="ar-SA" sz="3600" b="1" dirty="0"/>
              <a:t>ل للأمة الخاطئة</a:t>
            </a:r>
            <a:r>
              <a:rPr lang="ar-BH" sz="3600" b="1" dirty="0" err="1"/>
              <a:t>،</a:t>
            </a:r>
            <a:r>
              <a:rPr lang="ar-SA" sz="3600" b="1" dirty="0"/>
              <a:t> الشعب الممتلئي إثمًا. النسل الخبيث</a:t>
            </a:r>
            <a:r>
              <a:rPr lang="ar-BH" sz="3600" b="1" dirty="0" err="1"/>
              <a:t>،</a:t>
            </a:r>
            <a:r>
              <a:rPr lang="ar-SA" sz="3600" b="1" dirty="0"/>
              <a:t> أولاد المخالفين</a:t>
            </a:r>
            <a:r>
              <a:rPr lang="ar-BH" sz="3600" b="1" dirty="0" err="1"/>
              <a:t>،</a:t>
            </a:r>
            <a:r>
              <a:rPr lang="ar-SA" sz="3600" b="1" dirty="0"/>
              <a:t> تركتم الرب عنكم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Sixième Heure du Mardi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dirty="0">
                <a:solidFill>
                  <a:schemeClr val="bg1"/>
                </a:solidFill>
              </a:rPr>
              <a:t>الساعة السادسة</a:t>
            </a:r>
            <a:r>
              <a:rPr lang="fr-FR" sz="2000" dirty="0">
                <a:solidFill>
                  <a:schemeClr val="bg1"/>
                </a:solidFill>
              </a:rPr>
              <a:t> </a:t>
            </a:r>
            <a:r>
              <a:rPr lang="ar-SA" sz="2000" b="1" dirty="0">
                <a:solidFill>
                  <a:schemeClr val="bg1"/>
                </a:solidFill>
              </a:rPr>
              <a:t>يوم الثلاثاء</a:t>
            </a:r>
            <a:endParaRPr lang="en-US" altLang="fr-FR" sz="2000" b="1" i="1" dirty="0">
              <a:solidFill>
                <a:schemeClr val="bg1"/>
              </a:solidFill>
            </a:endParaRPr>
          </a:p>
        </p:txBody>
      </p:sp>
    </p:spTree>
    <p:extLst>
      <p:ext uri="{BB962C8B-B14F-4D97-AF65-F5344CB8AC3E}">
        <p14:creationId xmlns:p14="http://schemas.microsoft.com/office/powerpoint/2010/main" val="406134540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ils ont méprisé le Saint d'Israël, ils se sont détournés de lui. Où frapper encore, si vous persévérez dans la trahison? Toute la tête est mal-en-point, tout le cœur est malade, de la plante des pieds à la tête, il ne reste rien de sain. Ce n'est que blessures, contusions, plaies ouvertes, qui ne sont pas pansées ni bandées, ni soignées avec de l'huile. Votre pays est une désolation, vos villes sont la proie du feu, votre sol, sous vos yeux des étrangers le ravagent, </a:t>
            </a:r>
            <a:endParaRPr lang="fr-FR" sz="2800" b="1" i="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وأغضبتم قدوس إسرائي</a:t>
            </a:r>
            <a:r>
              <a:rPr lang="ar-BH" sz="3600" b="1" dirty="0"/>
              <a:t>ل،</a:t>
            </a:r>
            <a:r>
              <a:rPr lang="ar-SA" sz="3600" b="1" dirty="0"/>
              <a:t> </a:t>
            </a:r>
            <a:r>
              <a:rPr lang="ar-SA" sz="3600" b="1" dirty="0" err="1"/>
              <a:t>وإزددتم</a:t>
            </a:r>
            <a:r>
              <a:rPr lang="ar-SA" sz="3600" b="1" dirty="0"/>
              <a:t> إثمًا علي إثم</a:t>
            </a:r>
            <a:r>
              <a:rPr lang="ar-BH" sz="3600" b="1" dirty="0" err="1"/>
              <a:t>،</a:t>
            </a:r>
            <a:r>
              <a:rPr lang="ar-SA" sz="3600" b="1" dirty="0"/>
              <a:t> فنزلت عليكم الضربات</a:t>
            </a:r>
            <a:r>
              <a:rPr lang="ar-BH" sz="3600" b="1" dirty="0" err="1"/>
              <a:t>،</a:t>
            </a:r>
            <a:r>
              <a:rPr lang="ar-SA" sz="3600" b="1" dirty="0"/>
              <a:t> كل رأس للوجع وكل قلب للحزن من أخمص القدم إلي قمة الرأس</a:t>
            </a:r>
            <a:r>
              <a:rPr lang="ar-BH" sz="3600" b="1" dirty="0" err="1"/>
              <a:t>،</a:t>
            </a:r>
            <a:r>
              <a:rPr lang="ar-SA" sz="3600" b="1" dirty="0"/>
              <a:t> ليس فيه صحة بل جرح لم يوضع عليه مرهم ولا دهنًا ولا عصائب. أرضكم تخرب ومدنكم تحرق بالنار وكوركم تأكلها غرباء قدامكم.</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Sixième Heure du Mardi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dirty="0">
                <a:solidFill>
                  <a:schemeClr val="bg1"/>
                </a:solidFill>
              </a:rPr>
              <a:t>الساعة السادسة</a:t>
            </a:r>
            <a:r>
              <a:rPr lang="fr-FR" sz="2000" dirty="0">
                <a:solidFill>
                  <a:schemeClr val="bg1"/>
                </a:solidFill>
              </a:rPr>
              <a:t> </a:t>
            </a:r>
            <a:r>
              <a:rPr lang="ar-SA" sz="2000" b="1" dirty="0">
                <a:solidFill>
                  <a:schemeClr val="bg1"/>
                </a:solidFill>
              </a:rPr>
              <a:t>يوم الثلاثاء</a:t>
            </a:r>
            <a:endParaRPr lang="en-US" altLang="fr-FR" sz="2000" b="1" i="1" dirty="0">
              <a:solidFill>
                <a:schemeClr val="bg1"/>
              </a:solidFill>
            </a:endParaRPr>
          </a:p>
        </p:txBody>
      </p:sp>
    </p:spTree>
    <p:extLst>
      <p:ext uri="{BB962C8B-B14F-4D97-AF65-F5344CB8AC3E}">
        <p14:creationId xmlns:p14="http://schemas.microsoft.com/office/powerpoint/2010/main" val="392881032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c'est la désolation comme une dévastation d'étrangers. Elle est restée, la fille de Sion, comme une hutte dans une vigne, comme un abri dans un champ de concombres, comme une ville assiégée. Si le Seigneur </a:t>
            </a:r>
            <a:r>
              <a:rPr lang="fr-FR" sz="2800" b="1" dirty="0" err="1"/>
              <a:t>Sabaot</a:t>
            </a:r>
            <a:r>
              <a:rPr lang="fr-FR" sz="2800" b="1" dirty="0"/>
              <a:t> ne nous avait laissé quelques rares survivants, nous serions comme Sodome, nous ressemblerions à Gomorrhe.</a:t>
            </a:r>
          </a:p>
          <a:p>
            <a:pPr marL="0" indent="0" algn="just">
              <a:buNone/>
            </a:pPr>
            <a:endParaRPr lang="fr-FR" sz="2800" b="1" i="1" dirty="0"/>
          </a:p>
          <a:p>
            <a:pPr marL="0" indent="0" algn="just">
              <a:buNone/>
            </a:pPr>
            <a:r>
              <a:rPr lang="fr-FR" sz="2800" b="1" i="1" dirty="0">
                <a:solidFill>
                  <a:srgbClr val="C00000"/>
                </a:solidFill>
              </a:rPr>
              <a:t>Gloire à la sainte Trinité notre Dieu.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وقد خربت وإنهدمت من الشعوب الغرباء وتبقي إبنة صهيون كمظلة في كرم وكمثل المحرس المنقطع في المقثأة وكالمدينة المنهوبة</a:t>
            </a:r>
            <a:r>
              <a:rPr lang="ar-BH" sz="3600" b="1" dirty="0" err="1"/>
              <a:t>،</a:t>
            </a:r>
            <a:r>
              <a:rPr lang="ar-SA" sz="3600" b="1" dirty="0"/>
              <a:t> ولولا أن رب الجنود أبقي لنا</a:t>
            </a:r>
            <a:r>
              <a:rPr lang="ar-EG" sz="3600" b="1" dirty="0"/>
              <a:t> بقية</a:t>
            </a:r>
            <a:r>
              <a:rPr lang="ar-BH" sz="3600" b="1" dirty="0"/>
              <a:t> </a:t>
            </a:r>
            <a:r>
              <a:rPr lang="ar-SA" sz="3600" b="1" dirty="0"/>
              <a:t>صغيرة لصرنا مثل سدوم وشابهنا عمورة.</a:t>
            </a:r>
            <a:endParaRPr lang="fr-FR" sz="3600" b="1" dirty="0"/>
          </a:p>
          <a:p>
            <a:pPr algn="just" rtl="1"/>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SA" sz="3600" b="1" i="1" dirty="0">
                <a:solidFill>
                  <a:srgbClr val="C00000"/>
                </a:solidFill>
              </a:rPr>
              <a:t>مجدًا للثالوث الأقدس إلهنا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Sixième Heure du Mardi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dirty="0">
                <a:solidFill>
                  <a:schemeClr val="bg1"/>
                </a:solidFill>
              </a:rPr>
              <a:t>الساعة السادسة</a:t>
            </a:r>
            <a:r>
              <a:rPr lang="fr-FR" sz="2000" dirty="0">
                <a:solidFill>
                  <a:schemeClr val="bg1"/>
                </a:solidFill>
              </a:rPr>
              <a:t> </a:t>
            </a:r>
            <a:r>
              <a:rPr lang="ar-SA" sz="2000" b="1" dirty="0">
                <a:solidFill>
                  <a:schemeClr val="bg1"/>
                </a:solidFill>
              </a:rPr>
              <a:t>يوم الثلاثاء</a:t>
            </a:r>
            <a:endParaRPr lang="en-US" altLang="fr-FR" sz="2000" b="1" i="1" dirty="0">
              <a:solidFill>
                <a:schemeClr val="bg1"/>
              </a:solidFill>
            </a:endParaRPr>
          </a:p>
        </p:txBody>
      </p:sp>
    </p:spTree>
    <p:extLst>
      <p:ext uri="{BB962C8B-B14F-4D97-AF65-F5344CB8AC3E}">
        <p14:creationId xmlns:p14="http://schemas.microsoft.com/office/powerpoint/2010/main" val="12069922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49853798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55139381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41063596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672DD3-613D-4D50-8DBC-1FA18C04AA5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D8CD4B31-6153-4B65-A49B-B278F021A0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FC2A8B21-0390-450F-A907-EBE014E1825E}"/>
              </a:ext>
            </a:extLst>
          </p:cNvPr>
          <p:cNvSpPr txBox="1"/>
          <p:nvPr/>
        </p:nvSpPr>
        <p:spPr>
          <a:xfrm>
            <a:off x="3604862" y="533128"/>
            <a:ext cx="4877956" cy="5324535"/>
          </a:xfrm>
          <a:prstGeom prst="rect">
            <a:avLst/>
          </a:prstGeom>
          <a:noFill/>
        </p:spPr>
        <p:txBody>
          <a:bodyPr wrap="square" rtlCol="0">
            <a:spAutoFit/>
          </a:bodyPr>
          <a:lstStyle/>
          <a:p>
            <a:pPr algn="just"/>
            <a:endParaRPr lang="pt-BR" sz="28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spTree>
    <p:extLst>
      <p:ext uri="{BB962C8B-B14F-4D97-AF65-F5344CB8AC3E}">
        <p14:creationId xmlns:p14="http://schemas.microsoft.com/office/powerpoint/2010/main" val="248595287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23842" y="533128"/>
            <a:ext cx="4153386" cy="5533823"/>
          </a:xfrm>
          <a:prstGeom prst="rect">
            <a:avLst/>
          </a:prstGeom>
          <a:noFill/>
        </p:spPr>
        <p:txBody>
          <a:bodyPr wrap="square" rtlCol="0">
            <a:spAutoFit/>
          </a:bodyPr>
          <a:lstStyle/>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r>
              <a:rPr lang="ar-SA" altLang="fr-FR" sz="3400" b="1" dirty="0">
                <a:solidFill>
                  <a:srgbClr val="C00000"/>
                </a:solidFill>
                <a:latin typeface="Times New Roman" panose="02020603050405020304" pitchFamily="18" charset="0"/>
                <a:cs typeface="Times New Roman" panose="02020603050405020304" pitchFamily="18" charset="0"/>
              </a:rPr>
              <a:t> </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عمانوئيل</a:t>
            </a:r>
            <a:r>
              <a:rPr lang="ar-SA" altLang="fr-FR" sz="34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400" b="1" dirty="0">
                <a:solidFill>
                  <a:srgbClr val="C00000"/>
                </a:solidFill>
                <a:latin typeface="Times New Roman" panose="02020603050405020304" pitchFamily="18" charset="0"/>
                <a:cs typeface="Times New Roman" panose="02020603050405020304" pitchFamily="18" charset="0"/>
              </a:rPr>
              <a:t> </a:t>
            </a:r>
            <a:br>
              <a:rPr lang="fr-FR" sz="3400" b="1" dirty="0"/>
            </a:br>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يارب</a:t>
            </a:r>
            <a:r>
              <a:rPr lang="ar-EG" altLang="fr-FR" sz="3400" b="1" dirty="0">
                <a:solidFill>
                  <a:srgbClr val="C00000"/>
                </a:solidFill>
                <a:latin typeface="Times New Roman" panose="02020603050405020304" pitchFamily="18" charset="0"/>
                <a:cs typeface="Times New Roman" panose="02020603050405020304" pitchFamily="18" charset="0"/>
              </a:rPr>
              <a:t>ى</a:t>
            </a:r>
            <a:r>
              <a:rPr lang="ar-SA" altLang="fr-FR" sz="3400" b="1" dirty="0">
                <a:solidFill>
                  <a:srgbClr val="C00000"/>
                </a:solidFill>
                <a:latin typeface="Times New Roman" panose="02020603050405020304" pitchFamily="18" charset="0"/>
                <a:cs typeface="Times New Roman" panose="02020603050405020304" pitchFamily="18" charset="0"/>
              </a:rPr>
              <a:t> يسوع المسيح</a:t>
            </a:r>
            <a:endParaRPr lang="fr-FR" altLang="fr-FR" sz="3400" b="1" dirty="0">
              <a:solidFill>
                <a:srgbClr val="C00000"/>
              </a:solidFill>
              <a:latin typeface="Times New Roman" panose="02020603050405020304" pitchFamily="18" charset="0"/>
              <a:cs typeface="Times New Roman" panose="02020603050405020304" pitchFamily="18" charset="0"/>
            </a:endParaRPr>
          </a:p>
          <a:p>
            <a:pPr algn="just"/>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endParaRPr lang="fr-FR" altLang="fr-FR" sz="34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89" y="529403"/>
            <a:ext cx="4241068" cy="5693866"/>
          </a:xfrm>
          <a:prstGeom prst="rect">
            <a:avLst/>
          </a:prstGeom>
          <a:noFill/>
        </p:spPr>
        <p:txBody>
          <a:bodyPr wrap="square" rtlCol="0">
            <a:spAutoFit/>
          </a:bodyPr>
          <a:lstStyle/>
          <a:p>
            <a:pPr algn="just"/>
            <a:r>
              <a:rPr lang="fr-FR" sz="2500" b="1" dirty="0"/>
              <a:t>A Toi la Puissance, la gloire, la bénédiction et la magnificence éternellement, </a:t>
            </a:r>
            <a:r>
              <a:rPr lang="fr-FR" sz="2500" b="1" dirty="0">
                <a:solidFill>
                  <a:srgbClr val="C00000"/>
                </a:solidFill>
              </a:rPr>
              <a:t>Amen! Emmanuel notre Dieu et notre Roi.</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 Mon Seigneur Jésus Christ.</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a:t>
            </a:r>
          </a:p>
        </p:txBody>
      </p:sp>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6069593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157325781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376264"/>
          </a:xfrm>
        </p:spPr>
        <p:txBody>
          <a:bodyPr>
            <a:normAutofit fontScale="775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4400" b="1" dirty="0">
              <a:solidFill>
                <a:srgbClr val="C00000"/>
              </a:solidFill>
              <a:latin typeface="Athanasius" pitchFamily="2" charset="0"/>
            </a:endParaRPr>
          </a:p>
          <a:p>
            <a:pPr marL="0" indent="0" algn="just">
              <a:buNone/>
            </a:pPr>
            <a:r>
              <a:rPr lang="en-US" sz="4400" b="1" dirty="0">
                <a:latin typeface="Athanasius" pitchFamily="2" charset="0"/>
              </a:rPr>
              <a:t>P</a:t>
            </a:r>
            <a:r>
              <a:rPr lang="fr-FR" sz="4400" b="1" dirty="0" err="1">
                <a:latin typeface="Athanasius" pitchFamily="2" charset="0"/>
              </a:rPr>
              <a:t>arefna</a:t>
            </a:r>
            <a:r>
              <a:rPr lang="fr-FR" sz="4400" b="1" dirty="0">
                <a:latin typeface="Athanasius" pitchFamily="2" charset="0"/>
              </a:rPr>
              <a:t>\met `</a:t>
            </a:r>
            <a:r>
              <a:rPr lang="fr-FR" sz="4400" b="1" dirty="0" err="1">
                <a:latin typeface="Athanasius" pitchFamily="2" charset="0"/>
              </a:rPr>
              <a:t>èebol</a:t>
            </a:r>
            <a:r>
              <a:rPr lang="fr-FR" sz="4400" b="1" dirty="0">
                <a:latin typeface="Athanasius" pitchFamily="2" charset="0"/>
              </a:rPr>
              <a:t> `</a:t>
            </a:r>
            <a:r>
              <a:rPr lang="fr-FR" sz="4400" b="1" dirty="0" err="1">
                <a:latin typeface="Athanasius" pitchFamily="2" charset="0"/>
              </a:rPr>
              <a:t>èntotou</a:t>
            </a:r>
            <a:r>
              <a:rPr lang="fr-FR" sz="4400" b="1" dirty="0">
                <a:latin typeface="Athanasius" pitchFamily="2" charset="0"/>
              </a:rPr>
              <a:t> `</a:t>
            </a:r>
            <a:r>
              <a:rPr lang="fr-FR" sz="4400" b="1" dirty="0" err="1">
                <a:latin typeface="Athanasius" pitchFamily="2" charset="0"/>
              </a:rPr>
              <a:t>ènnajaji</a:t>
            </a:r>
            <a:r>
              <a:rPr lang="fr-FR" sz="4400" b="1" dirty="0">
                <a:latin typeface="Athanasius" pitchFamily="2" charset="0"/>
              </a:rPr>
              <a:t> `</a:t>
            </a:r>
            <a:r>
              <a:rPr lang="fr-FR" sz="4400" b="1" dirty="0" err="1">
                <a:latin typeface="Athanasius" pitchFamily="2" charset="0"/>
              </a:rPr>
              <a:t>ènrefjwnt</a:t>
            </a:r>
            <a:r>
              <a:rPr lang="fr-FR" sz="4400" b="1" dirty="0">
                <a:latin typeface="Athanasius" pitchFamily="2" charset="0"/>
              </a:rPr>
              <a:t> &gt; nem  `</a:t>
            </a:r>
            <a:r>
              <a:rPr lang="fr-FR" sz="4400" b="1" dirty="0" err="1">
                <a:latin typeface="Athanasius" pitchFamily="2" charset="0"/>
              </a:rPr>
              <a:t>èebol</a:t>
            </a:r>
            <a:r>
              <a:rPr lang="fr-FR" sz="4400" b="1" dirty="0">
                <a:latin typeface="Athanasius" pitchFamily="2" charset="0"/>
              </a:rPr>
              <a:t>  `</a:t>
            </a:r>
            <a:r>
              <a:rPr lang="fr-FR" sz="4400" b="1" dirty="0" err="1">
                <a:latin typeface="Athanasius" pitchFamily="2" charset="0"/>
              </a:rPr>
              <a:t>èntotou</a:t>
            </a:r>
            <a:r>
              <a:rPr lang="fr-FR" sz="4400" b="1" dirty="0">
                <a:latin typeface="Athanasius" pitchFamily="2" charset="0"/>
              </a:rPr>
              <a:t> `</a:t>
            </a:r>
            <a:r>
              <a:rPr lang="fr-FR" sz="4400" b="1" dirty="0" err="1">
                <a:latin typeface="Athanasius" pitchFamily="2" charset="0"/>
              </a:rPr>
              <a:t>ènnhettwoun</a:t>
            </a:r>
            <a:r>
              <a:rPr lang="fr-FR" sz="4400" b="1" dirty="0">
                <a:latin typeface="Athanasius" pitchFamily="2" charset="0"/>
              </a:rPr>
              <a:t>  `</a:t>
            </a:r>
            <a:r>
              <a:rPr lang="fr-FR" sz="4400" b="1" dirty="0" err="1">
                <a:latin typeface="Athanasius" pitchFamily="2" charset="0"/>
              </a:rPr>
              <a:t>èmmwou</a:t>
            </a:r>
            <a:r>
              <a:rPr lang="fr-FR" sz="4400" b="1" dirty="0">
                <a:latin typeface="Athanasius" pitchFamily="2" charset="0"/>
              </a:rPr>
              <a:t>  `</a:t>
            </a:r>
            <a:r>
              <a:rPr lang="fr-FR" sz="4400" b="1" dirty="0" err="1">
                <a:latin typeface="Athanasius" pitchFamily="2" charset="0"/>
              </a:rPr>
              <a:t>èe</a:t>
            </a:r>
            <a:r>
              <a:rPr lang="fr-FR" sz="4400" b="1" dirty="0">
                <a:latin typeface="Athanasius" pitchFamily="2" charset="0"/>
              </a:rPr>
              <a:t>`</a:t>
            </a:r>
            <a:r>
              <a:rPr lang="fr-FR" sz="4400" b="1" dirty="0" err="1">
                <a:latin typeface="Athanasius" pitchFamily="2" charset="0"/>
              </a:rPr>
              <a:t>è\rhi</a:t>
            </a:r>
            <a:r>
              <a:rPr lang="fr-FR" sz="4400" b="1" dirty="0">
                <a:latin typeface="Athanasius" pitchFamily="2" charset="0"/>
              </a:rPr>
              <a:t> `</a:t>
            </a:r>
            <a:r>
              <a:rPr lang="fr-FR" sz="4400" b="1" dirty="0" err="1">
                <a:latin typeface="Athanasius" pitchFamily="2" charset="0"/>
              </a:rPr>
              <a:t>èejwi</a:t>
            </a:r>
            <a:r>
              <a:rPr lang="fr-FR" sz="4400" b="1" dirty="0">
                <a:latin typeface="Athanasius" pitchFamily="2" charset="0"/>
              </a:rPr>
              <a:t> </a:t>
            </a:r>
            <a:r>
              <a:rPr lang="fr-FR" sz="4400" b="1" dirty="0" err="1">
                <a:latin typeface="Athanasius" pitchFamily="2" charset="0"/>
              </a:rPr>
              <a:t>ek</a:t>
            </a:r>
            <a:r>
              <a:rPr lang="fr-FR" sz="4400" b="1" dirty="0">
                <a:latin typeface="Athanasius" pitchFamily="2" charset="0"/>
              </a:rPr>
              <a:t>`</a:t>
            </a:r>
            <a:r>
              <a:rPr lang="fr-FR" sz="4400" b="1" dirty="0" err="1">
                <a:latin typeface="Athanasius" pitchFamily="2" charset="0"/>
              </a:rPr>
              <a:t>èesact</a:t>
            </a:r>
            <a:r>
              <a:rPr lang="fr-FR" sz="4400" b="1" dirty="0">
                <a:latin typeface="Athanasius" pitchFamily="2" charset="0"/>
              </a:rPr>
              <a:t>.</a:t>
            </a:r>
          </a:p>
          <a:p>
            <a:pPr marL="0" indent="0" algn="just">
              <a:buNone/>
            </a:pPr>
            <a:r>
              <a:rPr lang="fr-FR" sz="4400" b="1" dirty="0">
                <a:latin typeface="Athanasius" pitchFamily="2" charset="0"/>
              </a:rPr>
              <a:t>Na\met `</a:t>
            </a:r>
            <a:r>
              <a:rPr lang="fr-FR" sz="4400" b="1" dirty="0" err="1">
                <a:latin typeface="Athanasius" pitchFamily="2" charset="0"/>
              </a:rPr>
              <a:t>èebol</a:t>
            </a:r>
            <a:r>
              <a:rPr lang="fr-FR" sz="4400" b="1" dirty="0">
                <a:latin typeface="Athanasius" pitchFamily="2" charset="0"/>
              </a:rPr>
              <a:t>\a </a:t>
            </a:r>
            <a:r>
              <a:rPr lang="fr-FR" sz="4400" b="1" dirty="0" err="1">
                <a:latin typeface="Athanasius" pitchFamily="2" charset="0"/>
              </a:rPr>
              <a:t>ourwmi</a:t>
            </a:r>
            <a:r>
              <a:rPr lang="fr-FR" sz="4400" b="1" dirty="0">
                <a:latin typeface="Athanasius" pitchFamily="2" charset="0"/>
              </a:rPr>
              <a:t> `</a:t>
            </a:r>
            <a:r>
              <a:rPr lang="fr-FR" sz="4400" b="1" dirty="0" err="1">
                <a:latin typeface="Athanasius" pitchFamily="2" charset="0"/>
              </a:rPr>
              <a:t>èn`èoji</a:t>
            </a:r>
            <a:r>
              <a:rPr lang="fr-FR" sz="4400" b="1" dirty="0">
                <a:latin typeface="Athanasius" pitchFamily="2" charset="0"/>
              </a:rPr>
              <a:t> </a:t>
            </a:r>
            <a:r>
              <a:rPr lang="fr-FR" sz="4400" b="1" dirty="0" err="1">
                <a:latin typeface="Athanasius" pitchFamily="2" charset="0"/>
              </a:rPr>
              <a:t>ef`èena</a:t>
            </a:r>
            <a:r>
              <a:rPr lang="fr-FR" sz="4400" b="1" dirty="0">
                <a:latin typeface="Athanasius" pitchFamily="2" charset="0"/>
              </a:rPr>
              <a:t>\met `</a:t>
            </a:r>
            <a:r>
              <a:rPr lang="fr-FR" sz="4400" b="1" dirty="0" err="1">
                <a:latin typeface="Athanasius" pitchFamily="2" charset="0"/>
              </a:rPr>
              <a:t>èebol</a:t>
            </a:r>
            <a:r>
              <a:rPr lang="fr-FR" sz="4400" b="1" dirty="0">
                <a:latin typeface="Athanasius" pitchFamily="2" charset="0"/>
              </a:rPr>
              <a:t> `</a:t>
            </a:r>
            <a:r>
              <a:rPr lang="fr-FR" sz="4400" b="1" dirty="0" err="1">
                <a:latin typeface="Athanasius" pitchFamily="2" charset="0"/>
              </a:rPr>
              <a:t>èntotou</a:t>
            </a:r>
            <a:r>
              <a:rPr lang="fr-FR" sz="4400" b="1" dirty="0">
                <a:latin typeface="Athanasius" pitchFamily="2" charset="0"/>
              </a:rPr>
              <a:t> `</a:t>
            </a:r>
            <a:r>
              <a:rPr lang="fr-FR" sz="4400" b="1" dirty="0" err="1">
                <a:latin typeface="Athanasius" pitchFamily="2" charset="0"/>
              </a:rPr>
              <a:t>ènnajaji</a:t>
            </a:r>
            <a:r>
              <a:rPr lang="fr-FR" sz="4400" b="1" dirty="0">
                <a:latin typeface="Athanasius" pitchFamily="2" charset="0"/>
              </a:rPr>
              <a:t> </a:t>
            </a:r>
            <a:r>
              <a:rPr lang="fr-FR" sz="4400" b="1" dirty="0" err="1">
                <a:latin typeface="Athanasius" pitchFamily="2" charset="0"/>
              </a:rPr>
              <a:t>etjor</a:t>
            </a:r>
            <a:r>
              <a:rPr lang="fr-FR" sz="4400" b="1" dirty="0">
                <a:latin typeface="Athanasius" pitchFamily="2" charset="0"/>
              </a:rPr>
              <a:t>  &gt;  nem  `</a:t>
            </a:r>
            <a:r>
              <a:rPr lang="fr-FR" sz="4400" b="1" dirty="0" err="1">
                <a:latin typeface="Athanasius" pitchFamily="2" charset="0"/>
              </a:rPr>
              <a:t>èebol</a:t>
            </a:r>
            <a:r>
              <a:rPr lang="fr-FR" sz="4400" b="1" dirty="0">
                <a:latin typeface="Athanasius" pitchFamily="2" charset="0"/>
              </a:rPr>
              <a:t>  `</a:t>
            </a:r>
            <a:r>
              <a:rPr lang="fr-FR" sz="4400" b="1" dirty="0" err="1">
                <a:latin typeface="Athanasius" pitchFamily="2" charset="0"/>
              </a:rPr>
              <a:t>èntotou</a:t>
            </a:r>
            <a:r>
              <a:rPr lang="fr-FR" sz="4400" b="1" dirty="0">
                <a:latin typeface="Athanasius" pitchFamily="2" charset="0"/>
              </a:rPr>
              <a:t>  `</a:t>
            </a:r>
            <a:r>
              <a:rPr lang="fr-FR" sz="4400" b="1" dirty="0" err="1">
                <a:latin typeface="Athanasius" pitchFamily="2" charset="0"/>
              </a:rPr>
              <a:t>ènnheqmoc</a:t>
            </a:r>
            <a:r>
              <a:rPr lang="fr-FR" sz="4400" b="1" dirty="0">
                <a:latin typeface="Athanasius" pitchFamily="2" charset="0"/>
              </a:rPr>
              <a:t>;  `</a:t>
            </a:r>
            <a:r>
              <a:rPr lang="fr-FR" sz="4400" b="1" dirty="0" err="1">
                <a:latin typeface="Athanasius" pitchFamily="2" charset="0"/>
              </a:rPr>
              <a:t>èmmoi</a:t>
            </a:r>
            <a:r>
              <a:rPr lang="fr-FR" sz="4400" b="1" dirty="0">
                <a:latin typeface="Athanasius" pitchFamily="2" charset="0"/>
              </a:rPr>
              <a:t>  &gt;  </a:t>
            </a:r>
            <a:r>
              <a:rPr lang="fr-FR" sz="4400" dirty="0">
                <a:latin typeface="Athanasius" pitchFamily="2" charset="0"/>
              </a:rPr>
              <a:t>``</a:t>
            </a:r>
            <a:r>
              <a:rPr lang="fr-FR" sz="4400" dirty="0" err="1">
                <a:solidFill>
                  <a:srgbClr val="C00000"/>
                </a:solidFill>
                <a:latin typeface="Athanasius" pitchFamily="2" charset="0"/>
              </a:rPr>
              <a:t>allhloui`a</a:t>
            </a:r>
            <a:endParaRPr lang="fr-FR" sz="4400" dirty="0">
              <a:solidFill>
                <a:srgbClr val="C00000"/>
              </a:solidFill>
              <a:latin typeface="Athanasius" pitchFamily="2" charset="0"/>
            </a:endParaRPr>
          </a:p>
          <a:p>
            <a:pPr marL="0" indent="0" algn="just">
              <a:buNone/>
            </a:pPr>
            <a:endParaRPr lang="fr-FR" sz="4400" dirty="0">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852936"/>
            <a:ext cx="5400600" cy="3600399"/>
          </a:xfrm>
          <a:prstGeom prst="rect">
            <a:avLst/>
          </a:prstGeom>
        </p:spPr>
        <p:txBody>
          <a:bodyPr wrap="square">
            <a:normAutofit/>
          </a:bodyPr>
          <a:lstStyle/>
          <a:p>
            <a:pPr algn="just" rtl="1"/>
            <a:r>
              <a:rPr lang="ar-SA" sz="2800" b="1" i="1" dirty="0">
                <a:solidFill>
                  <a:srgbClr val="C00000"/>
                </a:solidFill>
              </a:rPr>
              <a:t>مزمور١٧ : ٤٨، ١٩</a:t>
            </a:r>
            <a:endParaRPr lang="fr-FR" sz="2800" b="1" i="1" dirty="0">
              <a:solidFill>
                <a:srgbClr val="C00000"/>
              </a:solidFill>
            </a:endParaRPr>
          </a:p>
          <a:p>
            <a:pPr algn="just" rtl="1"/>
            <a:r>
              <a:rPr lang="ar-SA" sz="3600" b="1" dirty="0"/>
              <a:t>منقذي من أعدائي الراجزين ومن الذين يقومون علي ترفعني.</a:t>
            </a:r>
            <a:endParaRPr lang="fr-FR" sz="3600" b="1" dirty="0"/>
          </a:p>
          <a:p>
            <a:pPr algn="just" rtl="1"/>
            <a:r>
              <a:rPr lang="ar-SA" sz="3600" b="1" dirty="0"/>
              <a:t>ومن الرجل الظالم تنجيني، يخلصني من أعدائي الأشداء ومن ايدي الذين يبغضونني. </a:t>
            </a:r>
            <a:r>
              <a:rPr lang="ar-SA" sz="3600" b="1" dirty="0">
                <a:solidFill>
                  <a:srgbClr val="C00000"/>
                </a:solidFill>
              </a:rPr>
              <a:t>الليلويا.</a:t>
            </a:r>
            <a:endParaRPr lang="fr-FR" sz="3600" b="1" dirty="0">
              <a:solidFill>
                <a:srgbClr val="C00000"/>
              </a:solidFill>
            </a:endParaRPr>
          </a:p>
          <a:p>
            <a:pPr algn="just" rtl="1"/>
            <a:endParaRPr lang="ar-SA" sz="2800" b="1" i="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Sixième Heure du Mardi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dirty="0">
                <a:solidFill>
                  <a:schemeClr val="bg1"/>
                </a:solidFill>
              </a:rPr>
              <a:t>الساعة السادسة</a:t>
            </a:r>
            <a:r>
              <a:rPr lang="fr-FR" sz="2000" dirty="0">
                <a:solidFill>
                  <a:schemeClr val="bg1"/>
                </a:solidFill>
              </a:rPr>
              <a:t> </a:t>
            </a:r>
            <a:r>
              <a:rPr lang="ar-SA" sz="2000" b="1" dirty="0">
                <a:solidFill>
                  <a:schemeClr val="bg1"/>
                </a:solidFill>
              </a:rPr>
              <a:t>يوم الثلاثاء</a:t>
            </a:r>
            <a:endParaRPr lang="en-US" altLang="fr-FR" sz="2000" b="1" i="1" dirty="0">
              <a:solidFill>
                <a:schemeClr val="bg1"/>
              </a:solidFill>
            </a:endParaRPr>
          </a:p>
        </p:txBody>
      </p:sp>
      <p:sp>
        <p:nvSpPr>
          <p:cNvPr id="7" name="Espace réservé du contenu 2"/>
          <p:cNvSpPr txBox="1">
            <a:spLocks/>
          </p:cNvSpPr>
          <p:nvPr/>
        </p:nvSpPr>
        <p:spPr>
          <a:xfrm>
            <a:off x="407368" y="2924944"/>
            <a:ext cx="5472608"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17 : 48 , 19</a:t>
            </a:r>
          </a:p>
          <a:p>
            <a:pPr marL="0" indent="3175" algn="just">
              <a:buNone/>
            </a:pPr>
            <a:r>
              <a:rPr lang="fr-FR" sz="2800" b="1" dirty="0"/>
              <a:t>Tu me délivres de tous mes ennemis, Tu me fais triompher de l'agresseur,</a:t>
            </a:r>
            <a:r>
              <a:rPr lang="ar-BH" sz="2800" b="1" dirty="0"/>
              <a:t> </a:t>
            </a:r>
            <a:r>
              <a:rPr lang="fr-FR" sz="2800" b="1" dirty="0"/>
              <a:t>Tu m'arraches à la violence de l'homme. Il me délivre d'un puissant ennemi, d'adversaires plus forts que moi. </a:t>
            </a:r>
            <a:r>
              <a:rPr lang="fr-FR" sz="2800" b="1" dirty="0">
                <a:solidFill>
                  <a:srgbClr val="C00000"/>
                </a:solidFill>
              </a:rPr>
              <a:t>Alléluia</a:t>
            </a:r>
          </a:p>
        </p:txBody>
      </p:sp>
    </p:spTree>
    <p:extLst>
      <p:ext uri="{BB962C8B-B14F-4D97-AF65-F5344CB8AC3E}">
        <p14:creationId xmlns:p14="http://schemas.microsoft.com/office/powerpoint/2010/main" val="2336751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exécutera donc ma sentence, comme tant d'autres de ses décrets ! C'est pourquoi, devant lui, je suis terrifié ; plus j'y songe, plus il me fait peur. Dieu a brisé mon courage, </a:t>
            </a:r>
            <a:r>
              <a:rPr lang="fr-FR" sz="2800" b="1" dirty="0" err="1"/>
              <a:t>Shaddaï</a:t>
            </a:r>
            <a:r>
              <a:rPr lang="fr-FR" sz="2800" b="1" dirty="0"/>
              <a:t> me remplit d'effroi. Car je n'ai pas été anéanti devant les ténèbres mais il a recouvert ma face d'obscurité. Pourquoi </a:t>
            </a:r>
            <a:r>
              <a:rPr lang="fr-FR" sz="2800" b="1" dirty="0" err="1"/>
              <a:t>Shaddaï</a:t>
            </a:r>
            <a:r>
              <a:rPr lang="fr-FR" sz="2800" b="1" dirty="0"/>
              <a:t> n'a-t-il pas des temps en réserve, et ses fidèles ne voient-ils pas ses jours? Les méchants déplacent les bornes, ils enlèvent troupeau et berger.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أسرع قدام وجهه وأتأمل فأرتعب منه. لأن الرب قد أضعف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قلبى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والضابط الكل أسرع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ورائى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لأنى كنت أعلم أن الظلمة ستأتى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على.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والضباب غطى وجهى كيف خفيت هذه الساعات عن الرب. فتجاوز المنافقون حدودهم مختطفين القطيع مع راعيه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2707628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149762720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307471455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fontScale="77500" lnSpcReduction="20000"/>
          </a:bodyPr>
          <a:lstStyle/>
          <a:p>
            <a:pPr marL="0" indent="0" algn="ctr">
              <a:buNone/>
            </a:pPr>
            <a:r>
              <a:rPr lang="pl-PL" b="1" dirty="0">
                <a:solidFill>
                  <a:srgbClr val="C00000"/>
                </a:solidFill>
                <a:latin typeface="Athanasius" pitchFamily="2" charset="0"/>
              </a:rPr>
              <a:t>Iwannhn Kev h/&gt; i/b/ -k/</a:t>
            </a:r>
            <a:endParaRPr lang="fr-FR" b="1" dirty="0">
              <a:solidFill>
                <a:srgbClr val="C00000"/>
              </a:solidFill>
              <a:latin typeface="Athanasius" pitchFamily="2" charset="0"/>
            </a:endParaRPr>
          </a:p>
          <a:p>
            <a:pPr marL="0" indent="0" algn="just">
              <a:buNone/>
            </a:pPr>
            <a:r>
              <a:rPr lang="en-US" b="1" dirty="0">
                <a:latin typeface="Athanasius" pitchFamily="2" charset="0"/>
              </a:rPr>
              <a:t>Palin on </a:t>
            </a:r>
            <a:r>
              <a:rPr lang="en-US" b="1" dirty="0" err="1">
                <a:latin typeface="Athanasius" pitchFamily="2" charset="0"/>
              </a:rPr>
              <a:t>afcaji</a:t>
            </a:r>
            <a:r>
              <a:rPr lang="en-US" b="1" dirty="0">
                <a:latin typeface="Athanasius" pitchFamily="2" charset="0"/>
              </a:rPr>
              <a:t> </a:t>
            </a:r>
            <a:r>
              <a:rPr lang="en-US" b="1" dirty="0" err="1">
                <a:latin typeface="Athanasius" pitchFamily="2" charset="0"/>
              </a:rPr>
              <a:t>nemwou</a:t>
            </a:r>
            <a:r>
              <a:rPr lang="en-US" b="1" dirty="0">
                <a:latin typeface="Athanasius" pitchFamily="2" charset="0"/>
              </a:rPr>
              <a:t> `</a:t>
            </a:r>
            <a:r>
              <a:rPr lang="en-US" b="1" dirty="0" err="1">
                <a:latin typeface="Athanasius" pitchFamily="2" charset="0"/>
              </a:rPr>
              <a:t>ènje</a:t>
            </a:r>
            <a:r>
              <a:rPr lang="en-US" b="1" dirty="0">
                <a:latin typeface="Athanasius" pitchFamily="2" charset="0"/>
              </a:rPr>
              <a:t> </a:t>
            </a:r>
            <a:r>
              <a:rPr lang="en-US" b="1" dirty="0" err="1">
                <a:latin typeface="Athanasius" pitchFamily="2" charset="0"/>
              </a:rPr>
              <a:t>Ihcouc</a:t>
            </a:r>
            <a:r>
              <a:rPr lang="en-US" b="1" dirty="0">
                <a:latin typeface="Athanasius" pitchFamily="2" charset="0"/>
              </a:rPr>
              <a:t> </a:t>
            </a:r>
            <a:r>
              <a:rPr lang="en-US" b="1" dirty="0" err="1">
                <a:latin typeface="Athanasius" pitchFamily="2" charset="0"/>
              </a:rPr>
              <a:t>efjw</a:t>
            </a:r>
            <a:r>
              <a:rPr lang="en-US" b="1" dirty="0">
                <a:latin typeface="Athanasius" pitchFamily="2" charset="0"/>
              </a:rPr>
              <a:t> `</a:t>
            </a:r>
            <a:r>
              <a:rPr lang="en-US" b="1" dirty="0" err="1">
                <a:latin typeface="Athanasius" pitchFamily="2" charset="0"/>
              </a:rPr>
              <a:t>èmmoc</a:t>
            </a:r>
            <a:r>
              <a:rPr lang="en-US" b="1" dirty="0">
                <a:latin typeface="Athanasius" pitchFamily="2" charset="0"/>
              </a:rPr>
              <a:t> &gt; </a:t>
            </a:r>
            <a:r>
              <a:rPr lang="en-US" b="1" dirty="0" err="1">
                <a:latin typeface="Athanasius" pitchFamily="2" charset="0"/>
              </a:rPr>
              <a:t>je</a:t>
            </a:r>
            <a:r>
              <a:rPr lang="en-US" b="1" dirty="0">
                <a:latin typeface="Athanasius" pitchFamily="2" charset="0"/>
              </a:rPr>
              <a:t> `</a:t>
            </a:r>
            <a:r>
              <a:rPr lang="en-US" b="1" dirty="0" err="1">
                <a:latin typeface="Athanasius" pitchFamily="2" charset="0"/>
              </a:rPr>
              <a:t>èanok</a:t>
            </a:r>
            <a:r>
              <a:rPr lang="en-US" b="1" dirty="0">
                <a:latin typeface="Athanasius" pitchFamily="2" charset="0"/>
              </a:rPr>
              <a:t> </a:t>
            </a:r>
            <a:r>
              <a:rPr lang="en-US" b="1" dirty="0" err="1">
                <a:latin typeface="Athanasius" pitchFamily="2" charset="0"/>
              </a:rPr>
              <a:t>pe</a:t>
            </a:r>
            <a:r>
              <a:rPr lang="en-US" b="1" dirty="0">
                <a:latin typeface="Athanasius" pitchFamily="2" charset="0"/>
              </a:rPr>
              <a:t> `</a:t>
            </a:r>
            <a:r>
              <a:rPr lang="en-US" b="1" dirty="0" err="1">
                <a:latin typeface="Athanasius" pitchFamily="2" charset="0"/>
              </a:rPr>
              <a:t>èvouwini</a:t>
            </a:r>
            <a:r>
              <a:rPr lang="en-US" b="1" dirty="0">
                <a:latin typeface="Athanasius" pitchFamily="2" charset="0"/>
              </a:rPr>
              <a:t> `</a:t>
            </a:r>
            <a:r>
              <a:rPr lang="en-US" b="1" dirty="0" err="1">
                <a:latin typeface="Athanasius" pitchFamily="2" charset="0"/>
              </a:rPr>
              <a:t>èmpikocmoc</a:t>
            </a:r>
            <a:r>
              <a:rPr lang="en-US" b="1" dirty="0">
                <a:latin typeface="Athanasius" pitchFamily="2" charset="0"/>
              </a:rPr>
              <a:t> &gt; </a:t>
            </a:r>
            <a:r>
              <a:rPr lang="en-US" b="1" dirty="0" err="1">
                <a:latin typeface="Athanasius" pitchFamily="2" charset="0"/>
              </a:rPr>
              <a:t>vheqnamo</a:t>
            </a:r>
            <a:r>
              <a:rPr lang="en-US" b="1" dirty="0">
                <a:latin typeface="Athanasius" pitchFamily="2" charset="0"/>
              </a:rPr>
              <a:t>]</a:t>
            </a:r>
            <a:r>
              <a:rPr lang="en-US" b="1" dirty="0" err="1">
                <a:latin typeface="Athanasius" pitchFamily="2" charset="0"/>
              </a:rPr>
              <a:t>i</a:t>
            </a:r>
            <a:r>
              <a:rPr lang="en-US" b="1" dirty="0">
                <a:latin typeface="Athanasius" pitchFamily="2" charset="0"/>
              </a:rPr>
              <a:t> `</a:t>
            </a:r>
            <a:r>
              <a:rPr lang="en-US" b="1" dirty="0" err="1">
                <a:latin typeface="Athanasius" pitchFamily="2" charset="0"/>
              </a:rPr>
              <a:t>èncwi</a:t>
            </a:r>
            <a:r>
              <a:rPr lang="en-US" b="1" dirty="0">
                <a:latin typeface="Athanasius" pitchFamily="2" charset="0"/>
              </a:rPr>
              <a:t> `</a:t>
            </a:r>
            <a:r>
              <a:rPr lang="en-US" b="1" dirty="0" err="1">
                <a:latin typeface="Athanasius" pitchFamily="2" charset="0"/>
              </a:rPr>
              <a:t>ènnefmo</a:t>
            </a:r>
            <a:r>
              <a:rPr lang="en-US" b="1" dirty="0">
                <a:latin typeface="Athanasius" pitchFamily="2" charset="0"/>
              </a:rPr>
              <a:t>]</a:t>
            </a:r>
            <a:r>
              <a:rPr lang="en-US" b="1" dirty="0" err="1">
                <a:latin typeface="Athanasius" pitchFamily="2" charset="0"/>
              </a:rPr>
              <a:t>i</a:t>
            </a:r>
            <a:r>
              <a:rPr lang="en-US" b="1" dirty="0">
                <a:latin typeface="Athanasius" pitchFamily="2" charset="0"/>
              </a:rPr>
              <a:t> '</a:t>
            </a:r>
            <a:r>
              <a:rPr lang="en-US" b="1" dirty="0" err="1">
                <a:latin typeface="Athanasius" pitchFamily="2" charset="0"/>
              </a:rPr>
              <a:t>en</a:t>
            </a:r>
            <a:r>
              <a:rPr lang="en-US" b="1" dirty="0">
                <a:latin typeface="Athanasius" pitchFamily="2" charset="0"/>
              </a:rPr>
              <a:t> </a:t>
            </a:r>
            <a:r>
              <a:rPr lang="en-US" b="1" dirty="0" err="1">
                <a:latin typeface="Athanasius" pitchFamily="2" charset="0"/>
              </a:rPr>
              <a:t>pixaki</a:t>
            </a:r>
            <a:r>
              <a:rPr lang="en-US" b="1" dirty="0">
                <a:latin typeface="Athanasius" pitchFamily="2" charset="0"/>
              </a:rPr>
              <a:t> &gt; </a:t>
            </a:r>
            <a:r>
              <a:rPr lang="en-US" b="1" dirty="0" err="1">
                <a:latin typeface="Athanasius" pitchFamily="2" charset="0"/>
              </a:rPr>
              <a:t>alla</a:t>
            </a:r>
            <a:r>
              <a:rPr lang="en-US" b="1" dirty="0">
                <a:latin typeface="Athanasius" pitchFamily="2" charset="0"/>
              </a:rPr>
              <a:t> </a:t>
            </a:r>
            <a:r>
              <a:rPr lang="en-US" b="1" dirty="0" err="1">
                <a:latin typeface="Athanasius" pitchFamily="2" charset="0"/>
              </a:rPr>
              <a:t>ef`èesi</a:t>
            </a:r>
            <a:r>
              <a:rPr lang="en-US" b="1" dirty="0">
                <a:latin typeface="Athanasius" pitchFamily="2" charset="0"/>
              </a:rPr>
              <a:t> `</a:t>
            </a:r>
            <a:r>
              <a:rPr lang="en-US" b="1" dirty="0" err="1">
                <a:latin typeface="Athanasius" pitchFamily="2" charset="0"/>
              </a:rPr>
              <a:t>èmvouwini</a:t>
            </a:r>
            <a:r>
              <a:rPr lang="en-US" b="1" dirty="0">
                <a:latin typeface="Athanasius" pitchFamily="2" charset="0"/>
              </a:rPr>
              <a:t> `</a:t>
            </a:r>
            <a:r>
              <a:rPr lang="en-US" b="1" dirty="0" err="1">
                <a:latin typeface="Athanasius" pitchFamily="2" charset="0"/>
              </a:rPr>
              <a:t>ènte</a:t>
            </a:r>
            <a:r>
              <a:rPr lang="en-US" b="1" dirty="0">
                <a:latin typeface="Athanasius" pitchFamily="2" charset="0"/>
              </a:rPr>
              <a:t> `</a:t>
            </a:r>
            <a:r>
              <a:rPr lang="en-US" b="1" dirty="0" err="1">
                <a:latin typeface="Athanasius" pitchFamily="2" charset="0"/>
              </a:rPr>
              <a:t>èpwn</a:t>
            </a:r>
            <a:r>
              <a:rPr lang="en-US" b="1" dirty="0">
                <a:latin typeface="Athanasius" pitchFamily="2" charset="0"/>
              </a:rPr>
              <a:t>'. </a:t>
            </a:r>
            <a:r>
              <a:rPr lang="en-US" b="1" dirty="0" err="1">
                <a:latin typeface="Athanasius" pitchFamily="2" charset="0"/>
              </a:rPr>
              <a:t>Peje</a:t>
            </a:r>
            <a:r>
              <a:rPr lang="en-US" b="1" dirty="0">
                <a:latin typeface="Athanasius" pitchFamily="2" charset="0"/>
              </a:rPr>
              <a:t> </a:t>
            </a:r>
            <a:r>
              <a:rPr lang="en-US" b="1" dirty="0" err="1">
                <a:latin typeface="Athanasius" pitchFamily="2" charset="0"/>
              </a:rPr>
              <a:t>nivariceoc</a:t>
            </a:r>
            <a:r>
              <a:rPr lang="en-US" b="1" dirty="0">
                <a:latin typeface="Athanasius" pitchFamily="2" charset="0"/>
              </a:rPr>
              <a:t> </a:t>
            </a:r>
            <a:r>
              <a:rPr lang="en-US" b="1" dirty="0" err="1">
                <a:latin typeface="Athanasius" pitchFamily="2" charset="0"/>
              </a:rPr>
              <a:t>naf</a:t>
            </a:r>
            <a:r>
              <a:rPr lang="en-US" b="1" dirty="0">
                <a:latin typeface="Athanasius" pitchFamily="2" charset="0"/>
              </a:rPr>
              <a:t> </a:t>
            </a:r>
            <a:r>
              <a:rPr lang="en-US" b="1" dirty="0" err="1">
                <a:latin typeface="Athanasius" pitchFamily="2" charset="0"/>
              </a:rPr>
              <a:t>je</a:t>
            </a:r>
            <a:r>
              <a:rPr lang="en-US" b="1" dirty="0">
                <a:latin typeface="Athanasius" pitchFamily="2" charset="0"/>
              </a:rPr>
              <a:t> `</a:t>
            </a:r>
            <a:r>
              <a:rPr lang="en-US" b="1" dirty="0" err="1">
                <a:latin typeface="Athanasius" pitchFamily="2" charset="0"/>
              </a:rPr>
              <a:t>ènqok</a:t>
            </a:r>
            <a:r>
              <a:rPr lang="en-US" b="1" dirty="0">
                <a:latin typeface="Athanasius" pitchFamily="2" charset="0"/>
              </a:rPr>
              <a:t> `</a:t>
            </a:r>
            <a:r>
              <a:rPr lang="en-US" b="1" dirty="0" err="1">
                <a:latin typeface="Athanasius" pitchFamily="2" charset="0"/>
              </a:rPr>
              <a:t>èmmauatk</a:t>
            </a:r>
            <a:r>
              <a:rPr lang="en-US" b="1" dirty="0">
                <a:latin typeface="Athanasius" pitchFamily="2" charset="0"/>
              </a:rPr>
              <a:t> </a:t>
            </a:r>
            <a:r>
              <a:rPr lang="en-US" b="1" dirty="0" err="1">
                <a:latin typeface="Athanasius" pitchFamily="2" charset="0"/>
              </a:rPr>
              <a:t>etermeqre</a:t>
            </a:r>
            <a:r>
              <a:rPr lang="en-US" b="1" dirty="0">
                <a:latin typeface="Athanasius" pitchFamily="2" charset="0"/>
              </a:rPr>
              <a:t> '</a:t>
            </a:r>
            <a:r>
              <a:rPr lang="en-US" b="1" dirty="0" err="1">
                <a:latin typeface="Athanasius" pitchFamily="2" charset="0"/>
              </a:rPr>
              <a:t>arok</a:t>
            </a:r>
            <a:r>
              <a:rPr lang="en-US" b="1" dirty="0">
                <a:latin typeface="Athanasius" pitchFamily="2" charset="0"/>
              </a:rPr>
              <a:t>&gt; </a:t>
            </a:r>
            <a:r>
              <a:rPr lang="en-US" b="1" dirty="0" err="1">
                <a:latin typeface="Athanasius" pitchFamily="2" charset="0"/>
              </a:rPr>
              <a:t>tekmetmeqre</a:t>
            </a:r>
            <a:r>
              <a:rPr lang="en-US" b="1" dirty="0">
                <a:latin typeface="Athanasius" pitchFamily="2" charset="0"/>
              </a:rPr>
              <a:t> </a:t>
            </a:r>
            <a:r>
              <a:rPr lang="en-US" b="1" dirty="0" err="1">
                <a:latin typeface="Athanasius" pitchFamily="2" charset="0"/>
              </a:rPr>
              <a:t>oumhi</a:t>
            </a:r>
            <a:r>
              <a:rPr lang="en-US" b="1" dirty="0">
                <a:latin typeface="Athanasius" pitchFamily="2" charset="0"/>
              </a:rPr>
              <a:t> an </a:t>
            </a:r>
            <a:r>
              <a:rPr lang="en-US" b="1" dirty="0" err="1">
                <a:latin typeface="Athanasius" pitchFamily="2" charset="0"/>
              </a:rPr>
              <a:t>te</a:t>
            </a:r>
            <a:r>
              <a:rPr lang="en-US" b="1" dirty="0">
                <a:latin typeface="Athanasius" pitchFamily="2" charset="0"/>
              </a:rPr>
              <a:t>.</a:t>
            </a:r>
          </a:p>
          <a:p>
            <a:pPr marL="0" indent="0" algn="just">
              <a:buNone/>
            </a:pPr>
            <a:r>
              <a:rPr lang="en-US" b="1" dirty="0" err="1">
                <a:latin typeface="Athanasius" pitchFamily="2" charset="0"/>
              </a:rPr>
              <a:t>Af`èerou`èw</a:t>
            </a:r>
            <a:r>
              <a:rPr lang="en-US" b="1" dirty="0">
                <a:latin typeface="Athanasius" pitchFamily="2" charset="0"/>
              </a:rPr>
              <a:t> `</a:t>
            </a:r>
            <a:r>
              <a:rPr lang="en-US" b="1" dirty="0" err="1">
                <a:latin typeface="Athanasius" pitchFamily="2" charset="0"/>
              </a:rPr>
              <a:t>ènje</a:t>
            </a:r>
            <a:r>
              <a:rPr lang="en-US" b="1" dirty="0">
                <a:latin typeface="Athanasius" pitchFamily="2" charset="0"/>
              </a:rPr>
              <a:t> </a:t>
            </a:r>
            <a:r>
              <a:rPr lang="en-US" b="1" dirty="0" err="1">
                <a:latin typeface="Athanasius" pitchFamily="2" charset="0"/>
              </a:rPr>
              <a:t>Ihcouc</a:t>
            </a:r>
            <a:r>
              <a:rPr lang="en-US" b="1" dirty="0">
                <a:latin typeface="Athanasius" pitchFamily="2" charset="0"/>
              </a:rPr>
              <a: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pejaf</a:t>
            </a:r>
            <a:r>
              <a:rPr lang="en-US" b="1" dirty="0">
                <a:latin typeface="Athanasius" pitchFamily="2" charset="0"/>
              </a:rPr>
              <a:t> </a:t>
            </a:r>
            <a:r>
              <a:rPr lang="en-US" b="1" dirty="0" err="1">
                <a:latin typeface="Athanasius" pitchFamily="2" charset="0"/>
              </a:rPr>
              <a:t>nwou</a:t>
            </a:r>
            <a:r>
              <a:rPr lang="en-US" b="1" dirty="0">
                <a:latin typeface="Athanasius" pitchFamily="2" charset="0"/>
              </a:rPr>
              <a:t> &gt; </a:t>
            </a:r>
            <a:r>
              <a:rPr lang="en-US" b="1" dirty="0" err="1">
                <a:latin typeface="Athanasius" pitchFamily="2" charset="0"/>
              </a:rPr>
              <a:t>je</a:t>
            </a:r>
            <a:r>
              <a:rPr lang="en-US" b="1" dirty="0">
                <a:latin typeface="Athanasius" pitchFamily="2" charset="0"/>
              </a:rPr>
              <a:t> </a:t>
            </a:r>
            <a:r>
              <a:rPr lang="en-US" b="1" dirty="0" err="1">
                <a:latin typeface="Athanasius" pitchFamily="2" charset="0"/>
              </a:rPr>
              <a:t>kan</a:t>
            </a:r>
            <a:r>
              <a:rPr lang="en-US" b="1" dirty="0">
                <a:latin typeface="Athanasius" pitchFamily="2" charset="0"/>
              </a:rPr>
              <a:t> `</a:t>
            </a:r>
            <a:r>
              <a:rPr lang="en-US" b="1" dirty="0" err="1">
                <a:latin typeface="Athanasius" pitchFamily="2" charset="0"/>
              </a:rPr>
              <a:t>èe</a:t>
            </a:r>
            <a:r>
              <a:rPr lang="en-US" b="1" dirty="0">
                <a:latin typeface="Athanasius" pitchFamily="2" charset="0"/>
              </a:rPr>
              <a:t>]</a:t>
            </a:r>
            <a:r>
              <a:rPr lang="en-US" b="1" dirty="0" err="1">
                <a:latin typeface="Athanasius" pitchFamily="2" charset="0"/>
              </a:rPr>
              <a:t>wp</a:t>
            </a:r>
            <a:r>
              <a:rPr lang="en-US" b="1" dirty="0">
                <a:latin typeface="Athanasius" pitchFamily="2" charset="0"/>
              </a:rPr>
              <a:t> `</a:t>
            </a:r>
            <a:r>
              <a:rPr lang="en-US" b="1" dirty="0" err="1">
                <a:latin typeface="Athanasius" pitchFamily="2" charset="0"/>
              </a:rPr>
              <a:t>èanok</a:t>
            </a:r>
            <a:r>
              <a:rPr lang="en-US" b="1" dirty="0">
                <a:latin typeface="Athanasius" pitchFamily="2" charset="0"/>
              </a:rPr>
              <a:t> </a:t>
            </a:r>
            <a:r>
              <a:rPr lang="en-US" b="1" dirty="0" err="1">
                <a:latin typeface="Athanasius" pitchFamily="2" charset="0"/>
              </a:rPr>
              <a:t>ai</a:t>
            </a:r>
            <a:r>
              <a:rPr lang="en-US" b="1" dirty="0">
                <a:latin typeface="Athanasius" pitchFamily="2" charset="0"/>
              </a:rPr>
              <a:t>]</a:t>
            </a:r>
            <a:r>
              <a:rPr lang="en-US" b="1" dirty="0" err="1">
                <a:latin typeface="Athanasius" pitchFamily="2" charset="0"/>
              </a:rPr>
              <a:t>anermeqre</a:t>
            </a:r>
            <a:r>
              <a:rPr lang="en-US" b="1" dirty="0">
                <a:latin typeface="Athanasius" pitchFamily="2" charset="0"/>
              </a:rPr>
              <a:t> '</a:t>
            </a:r>
            <a:r>
              <a:rPr lang="en-US" b="1" dirty="0" err="1">
                <a:latin typeface="Athanasius" pitchFamily="2" charset="0"/>
              </a:rPr>
              <a:t>aroi</a:t>
            </a:r>
            <a:r>
              <a:rPr lang="en-US" b="1" dirty="0">
                <a:latin typeface="Athanasius" pitchFamily="2" charset="0"/>
              </a:rPr>
              <a:t> </a:t>
            </a:r>
            <a:r>
              <a:rPr lang="en-US" b="1" dirty="0" err="1">
                <a:latin typeface="Athanasius" pitchFamily="2" charset="0"/>
              </a:rPr>
              <a:t>tametmeqre</a:t>
            </a:r>
            <a:r>
              <a:rPr lang="en-US" b="1" dirty="0">
                <a:latin typeface="Athanasius" pitchFamily="2" charset="0"/>
              </a:rPr>
              <a:t> </a:t>
            </a:r>
            <a:r>
              <a:rPr lang="en-US" b="1" dirty="0" err="1">
                <a:latin typeface="Athanasius" pitchFamily="2" charset="0"/>
              </a:rPr>
              <a:t>oumhi</a:t>
            </a:r>
            <a:r>
              <a:rPr lang="en-US" b="1" dirty="0">
                <a:latin typeface="Athanasius" pitchFamily="2" charset="0"/>
              </a:rPr>
              <a:t> </a:t>
            </a:r>
            <a:r>
              <a:rPr lang="en-US" b="1" dirty="0" err="1">
                <a:latin typeface="Athanasius" pitchFamily="2" charset="0"/>
              </a:rPr>
              <a:t>te</a:t>
            </a:r>
            <a:r>
              <a:rPr lang="en-US" b="1" dirty="0">
                <a:latin typeface="Athanasius" pitchFamily="2" charset="0"/>
              </a:rPr>
              <a:t> &gt; </a:t>
            </a:r>
            <a:r>
              <a:rPr lang="en-US" b="1" dirty="0" err="1">
                <a:latin typeface="Athanasius" pitchFamily="2" charset="0"/>
              </a:rPr>
              <a:t>je</a:t>
            </a:r>
            <a:r>
              <a:rPr lang="en-US" b="1" dirty="0">
                <a:latin typeface="Athanasius" pitchFamily="2" charset="0"/>
              </a:rPr>
              <a:t> ;`</a:t>
            </a:r>
            <a:r>
              <a:rPr lang="en-US" b="1" dirty="0" err="1">
                <a:latin typeface="Athanasius" pitchFamily="2" charset="0"/>
              </a:rPr>
              <a:t>èemi</a:t>
            </a:r>
            <a:r>
              <a:rPr lang="en-US" b="1" dirty="0">
                <a:latin typeface="Athanasius" pitchFamily="2" charset="0"/>
              </a:rPr>
              <a:t> </a:t>
            </a:r>
            <a:r>
              <a:rPr lang="en-US" b="1" dirty="0" err="1">
                <a:latin typeface="Athanasius" pitchFamily="2" charset="0"/>
              </a:rPr>
              <a:t>je</a:t>
            </a:r>
            <a:r>
              <a:rPr lang="en-US" b="1" dirty="0">
                <a:latin typeface="Athanasius" pitchFamily="2" charset="0"/>
              </a:rPr>
              <a:t> `</a:t>
            </a:r>
            <a:r>
              <a:rPr lang="en-US" b="1" dirty="0" err="1">
                <a:latin typeface="Athanasius" pitchFamily="2" charset="0"/>
              </a:rPr>
              <a:t>èetai`èi</a:t>
            </a:r>
            <a:r>
              <a:rPr lang="en-US" b="1" dirty="0">
                <a:latin typeface="Athanasius" pitchFamily="2" charset="0"/>
              </a:rPr>
              <a:t> `</a:t>
            </a:r>
            <a:r>
              <a:rPr lang="en-US" b="1" dirty="0" err="1">
                <a:latin typeface="Athanasius" pitchFamily="2" charset="0"/>
              </a:rPr>
              <a:t>èebolqwn</a:t>
            </a:r>
            <a:r>
              <a:rPr lang="en-US" b="1" dirty="0">
                <a:latin typeface="Athanasius" pitchFamily="2" charset="0"/>
              </a:rPr>
              <a:t> </a:t>
            </a:r>
            <a:r>
              <a:rPr lang="en-US" b="1" dirty="0" err="1">
                <a:latin typeface="Athanasius" pitchFamily="2" charset="0"/>
              </a:rPr>
              <a:t>ie</a:t>
            </a:r>
            <a:r>
              <a:rPr lang="en-US" b="1" dirty="0">
                <a:latin typeface="Athanasius" pitchFamily="2" charset="0"/>
              </a:rPr>
              <a:t> </a:t>
            </a:r>
            <a:r>
              <a:rPr lang="en-US" b="1" dirty="0" err="1">
                <a:latin typeface="Athanasius" pitchFamily="2" charset="0"/>
              </a:rPr>
              <a:t>eina</a:t>
            </a:r>
            <a:r>
              <a:rPr lang="en-US" b="1" dirty="0">
                <a:latin typeface="Athanasius" pitchFamily="2" charset="0"/>
              </a:rPr>
              <a:t>]</a:t>
            </a:r>
            <a:r>
              <a:rPr lang="en-US" b="1" dirty="0" err="1">
                <a:latin typeface="Athanasius" pitchFamily="2" charset="0"/>
              </a:rPr>
              <a:t>enhi</a:t>
            </a:r>
            <a:r>
              <a:rPr lang="en-US" b="1" dirty="0">
                <a:latin typeface="Athanasius" pitchFamily="2" charset="0"/>
              </a:rPr>
              <a:t> `</a:t>
            </a:r>
            <a:r>
              <a:rPr lang="en-US" b="1" dirty="0" err="1">
                <a:latin typeface="Athanasius" pitchFamily="2" charset="0"/>
              </a:rPr>
              <a:t>èèeqwn</a:t>
            </a:r>
            <a:r>
              <a:rPr lang="en-US" b="1" dirty="0">
                <a:latin typeface="Athanasius" pitchFamily="2" charset="0"/>
              </a:rPr>
              <a:t> &gt; `</a:t>
            </a:r>
            <a:r>
              <a:rPr lang="en-US" b="1" dirty="0" err="1">
                <a:latin typeface="Athanasius" pitchFamily="2" charset="0"/>
              </a:rPr>
              <a:t>ènqwten</a:t>
            </a:r>
            <a:r>
              <a:rPr lang="en-US" b="1" dirty="0">
                <a:latin typeface="Athanasius" pitchFamily="2" charset="0"/>
              </a:rPr>
              <a:t> de </a:t>
            </a:r>
            <a:r>
              <a:rPr lang="en-US" b="1" dirty="0" err="1">
                <a:latin typeface="Athanasius" pitchFamily="2" charset="0"/>
              </a:rPr>
              <a:t>teten`èemi</a:t>
            </a:r>
            <a:r>
              <a:rPr lang="en-US" b="1" dirty="0">
                <a:latin typeface="Athanasius" pitchFamily="2" charset="0"/>
              </a:rPr>
              <a:t> an </a:t>
            </a:r>
            <a:r>
              <a:rPr lang="en-US" b="1" dirty="0" err="1">
                <a:latin typeface="Athanasius" pitchFamily="2" charset="0"/>
              </a:rPr>
              <a:t>je</a:t>
            </a:r>
            <a:r>
              <a:rPr lang="en-US" b="1" dirty="0">
                <a:latin typeface="Athanasius" pitchFamily="2" charset="0"/>
              </a:rPr>
              <a:t> </a:t>
            </a:r>
            <a:r>
              <a:rPr lang="en-US" b="1" dirty="0" err="1">
                <a:latin typeface="Athanasius" pitchFamily="2" charset="0"/>
              </a:rPr>
              <a:t>etai`èi</a:t>
            </a:r>
            <a:r>
              <a:rPr lang="en-US" b="1" dirty="0">
                <a:latin typeface="Athanasius" pitchFamily="2" charset="0"/>
              </a:rPr>
              <a:t> `</a:t>
            </a:r>
            <a:r>
              <a:rPr lang="en-US" b="1" dirty="0" err="1">
                <a:latin typeface="Athanasius" pitchFamily="2" charset="0"/>
              </a:rPr>
              <a:t>èebolqwn</a:t>
            </a:r>
            <a:r>
              <a:rPr lang="en-US" b="1" dirty="0">
                <a:latin typeface="Athanasius" pitchFamily="2" charset="0"/>
              </a:rPr>
              <a:t> </a:t>
            </a:r>
            <a:r>
              <a:rPr lang="en-US" b="1" dirty="0" err="1">
                <a:latin typeface="Athanasius" pitchFamily="2" charset="0"/>
              </a:rPr>
              <a:t>ie</a:t>
            </a:r>
            <a:r>
              <a:rPr lang="en-US" b="1" dirty="0">
                <a:latin typeface="Athanasius" pitchFamily="2" charset="0"/>
              </a:rPr>
              <a:t> </a:t>
            </a:r>
            <a:r>
              <a:rPr lang="en-US" b="1" dirty="0" err="1">
                <a:latin typeface="Athanasius" pitchFamily="2" charset="0"/>
              </a:rPr>
              <a:t>eina</a:t>
            </a:r>
            <a:r>
              <a:rPr lang="en-US" b="1" dirty="0">
                <a:latin typeface="Athanasius" pitchFamily="2" charset="0"/>
              </a:rPr>
              <a:t>]</a:t>
            </a:r>
            <a:r>
              <a:rPr lang="en-US" b="1" dirty="0" err="1">
                <a:latin typeface="Athanasius" pitchFamily="2" charset="0"/>
              </a:rPr>
              <a:t>enhi</a:t>
            </a:r>
            <a:r>
              <a:rPr lang="en-US" b="1" dirty="0">
                <a:latin typeface="Athanasius" pitchFamily="2" charset="0"/>
              </a:rPr>
              <a:t> `</a:t>
            </a:r>
            <a:r>
              <a:rPr lang="en-US" b="1" dirty="0" err="1">
                <a:latin typeface="Athanasius" pitchFamily="2" charset="0"/>
              </a:rPr>
              <a:t>èeqwn</a:t>
            </a:r>
            <a:r>
              <a:rPr lang="en-US" b="1" dirty="0">
                <a:latin typeface="Athanasius" pitchFamily="2" charset="0"/>
              </a:rPr>
              <a:t>.</a:t>
            </a:r>
          </a:p>
          <a:p>
            <a:pPr marL="0" indent="0" algn="just">
              <a:buNone/>
            </a:pPr>
            <a:r>
              <a:rPr lang="en-US" b="1" dirty="0" err="1">
                <a:latin typeface="Athanasius" pitchFamily="2" charset="0"/>
              </a:rPr>
              <a:t>Nqwten</a:t>
            </a:r>
            <a:r>
              <a:rPr lang="en-US" b="1" dirty="0">
                <a:latin typeface="Athanasius" pitchFamily="2" charset="0"/>
              </a:rPr>
              <a:t> de `</a:t>
            </a:r>
            <a:r>
              <a:rPr lang="en-US" b="1" dirty="0" err="1">
                <a:latin typeface="Athanasius" pitchFamily="2" charset="0"/>
              </a:rPr>
              <a:t>èareten</a:t>
            </a:r>
            <a:r>
              <a:rPr lang="en-US" b="1" dirty="0">
                <a:latin typeface="Athanasius" pitchFamily="2" charset="0"/>
              </a:rPr>
              <a:t>;\</a:t>
            </a:r>
            <a:r>
              <a:rPr lang="en-US" b="1" dirty="0" err="1">
                <a:latin typeface="Athanasius" pitchFamily="2" charset="0"/>
              </a:rPr>
              <a:t>ap</a:t>
            </a:r>
            <a:r>
              <a:rPr lang="en-US" b="1" dirty="0">
                <a:latin typeface="Athanasius" pitchFamily="2" charset="0"/>
              </a:rPr>
              <a:t> kata car[ `</a:t>
            </a:r>
            <a:r>
              <a:rPr lang="en-US" b="1" dirty="0" err="1">
                <a:latin typeface="Athanasius" pitchFamily="2" charset="0"/>
              </a:rPr>
              <a:t>èanok</a:t>
            </a:r>
            <a:r>
              <a:rPr lang="en-US" b="1" dirty="0">
                <a:latin typeface="Athanasius" pitchFamily="2" charset="0"/>
              </a:rPr>
              <a:t> de ;;\</a:t>
            </a:r>
            <a:r>
              <a:rPr lang="en-US" b="1" dirty="0" err="1">
                <a:latin typeface="Athanasius" pitchFamily="2" charset="0"/>
              </a:rPr>
              <a:t>ap</a:t>
            </a:r>
            <a:r>
              <a:rPr lang="en-US" b="1" dirty="0">
                <a:latin typeface="Athanasius" pitchFamily="2" charset="0"/>
              </a:rPr>
              <a:t> `</a:t>
            </a:r>
            <a:r>
              <a:rPr lang="en-US" b="1" dirty="0" err="1">
                <a:latin typeface="Athanasius" pitchFamily="2" charset="0"/>
              </a:rPr>
              <a:t>èe`è</a:t>
            </a:r>
            <a:r>
              <a:rPr lang="en-US" b="1" dirty="0">
                <a:latin typeface="Athanasius" pitchFamily="2" charset="0"/>
              </a:rPr>
              <a:t>\li an &gt;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èe</a:t>
            </a:r>
            <a:r>
              <a:rPr lang="en-US" b="1" dirty="0">
                <a:latin typeface="Athanasius" pitchFamily="2" charset="0"/>
              </a:rPr>
              <a:t>]</a:t>
            </a:r>
            <a:r>
              <a:rPr lang="en-US" b="1" dirty="0" err="1">
                <a:latin typeface="Athanasius" pitchFamily="2" charset="0"/>
              </a:rPr>
              <a:t>wp</a:t>
            </a:r>
            <a:r>
              <a:rPr lang="en-US" b="1" dirty="0">
                <a:latin typeface="Athanasius" pitchFamily="2" charset="0"/>
              </a:rPr>
              <a:t> `</a:t>
            </a:r>
            <a:r>
              <a:rPr lang="en-US" b="1" dirty="0" err="1">
                <a:latin typeface="Athanasius" pitchFamily="2" charset="0"/>
              </a:rPr>
              <a:t>èanok</a:t>
            </a:r>
            <a:r>
              <a:rPr lang="en-US" b="1" dirty="0">
                <a:latin typeface="Athanasius" pitchFamily="2" charset="0"/>
              </a:rPr>
              <a:t> </a:t>
            </a:r>
            <a:r>
              <a:rPr lang="en-US" b="1" dirty="0" err="1">
                <a:latin typeface="Athanasius" pitchFamily="2" charset="0"/>
              </a:rPr>
              <a:t>ai</a:t>
            </a:r>
            <a:r>
              <a:rPr lang="en-US" b="1" dirty="0">
                <a:latin typeface="Athanasius" pitchFamily="2" charset="0"/>
              </a:rPr>
              <a:t>]an;\</a:t>
            </a:r>
            <a:r>
              <a:rPr lang="en-US" b="1" dirty="0" err="1">
                <a:latin typeface="Athanasius" pitchFamily="2" charset="0"/>
              </a:rPr>
              <a:t>ap</a:t>
            </a:r>
            <a:r>
              <a:rPr lang="en-US" b="1" dirty="0">
                <a:latin typeface="Athanasius" pitchFamily="2" charset="0"/>
              </a:rPr>
              <a:t> pa\</a:t>
            </a:r>
            <a:r>
              <a:rPr lang="en-US" b="1" dirty="0" err="1">
                <a:latin typeface="Athanasius" pitchFamily="2" charset="0"/>
              </a:rPr>
              <a:t>ap</a:t>
            </a:r>
            <a:r>
              <a:rPr lang="en-US" b="1" dirty="0">
                <a:latin typeface="Athanasius" pitchFamily="2" charset="0"/>
              </a:rPr>
              <a:t> `</a:t>
            </a:r>
            <a:r>
              <a:rPr lang="en-US" b="1" dirty="0" err="1">
                <a:latin typeface="Athanasius" pitchFamily="2" charset="0"/>
              </a:rPr>
              <a:t>èanok</a:t>
            </a:r>
            <a:r>
              <a:rPr lang="en-US" b="1" dirty="0">
                <a:latin typeface="Athanasius" pitchFamily="2" charset="0"/>
              </a:rPr>
              <a:t> </a:t>
            </a:r>
            <a:r>
              <a:rPr lang="en-US" b="1" dirty="0" err="1">
                <a:latin typeface="Athanasius" pitchFamily="2" charset="0"/>
              </a:rPr>
              <a:t>oumhi</a:t>
            </a:r>
            <a:r>
              <a:rPr lang="en-US" b="1" dirty="0">
                <a:latin typeface="Athanasius" pitchFamily="2" charset="0"/>
              </a:rPr>
              <a:t> </a:t>
            </a:r>
            <a:r>
              <a:rPr lang="en-US" b="1" dirty="0" err="1">
                <a:latin typeface="Athanasius" pitchFamily="2" charset="0"/>
              </a:rPr>
              <a:t>pe</a:t>
            </a:r>
            <a:r>
              <a:rPr lang="en-US" b="1" dirty="0">
                <a:latin typeface="Athanasius" pitchFamily="2" charset="0"/>
              </a:rPr>
              <a:t>&gt; </a:t>
            </a:r>
            <a:r>
              <a:rPr lang="en-US" b="1" dirty="0" err="1">
                <a:latin typeface="Athanasius" pitchFamily="2" charset="0"/>
              </a:rPr>
              <a:t>je</a:t>
            </a:r>
            <a:r>
              <a:rPr lang="en-US" b="1" dirty="0">
                <a:latin typeface="Athanasius" pitchFamily="2" charset="0"/>
              </a:rPr>
              <a:t> `</a:t>
            </a:r>
            <a:r>
              <a:rPr lang="en-US" b="1" dirty="0" err="1">
                <a:latin typeface="Athanasius" pitchFamily="2" charset="0"/>
              </a:rPr>
              <a:t>èn;xh</a:t>
            </a:r>
            <a:r>
              <a:rPr lang="en-US" b="1" dirty="0">
                <a:latin typeface="Athanasius" pitchFamily="2" charset="0"/>
              </a:rPr>
              <a:t> `</a:t>
            </a:r>
            <a:r>
              <a:rPr lang="en-US" b="1" dirty="0" err="1">
                <a:latin typeface="Athanasius" pitchFamily="2" charset="0"/>
              </a:rPr>
              <a:t>èmmauat</a:t>
            </a:r>
            <a:r>
              <a:rPr lang="en-US" b="1" dirty="0">
                <a:latin typeface="Athanasius" pitchFamily="2" charset="0"/>
              </a:rPr>
              <a:t> an </a:t>
            </a:r>
            <a:r>
              <a:rPr lang="en-US" b="1" dirty="0" err="1">
                <a:latin typeface="Athanasius" pitchFamily="2" charset="0"/>
              </a:rPr>
              <a:t>alla</a:t>
            </a:r>
            <a:r>
              <a:rPr lang="en-US" b="1" dirty="0">
                <a:latin typeface="Athanasius" pitchFamily="2" charset="0"/>
              </a:rPr>
              <a:t> `</a:t>
            </a:r>
            <a:r>
              <a:rPr lang="en-US" b="1" dirty="0" err="1">
                <a:latin typeface="Athanasius" pitchFamily="2" charset="0"/>
              </a:rPr>
              <a:t>èanok</a:t>
            </a:r>
            <a:r>
              <a:rPr lang="en-US" b="1" dirty="0">
                <a:latin typeface="Athanasius" pitchFamily="2" charset="0"/>
              </a:rPr>
              <a:t> </a:t>
            </a:r>
            <a:r>
              <a:rPr lang="en-US" b="1" dirty="0" err="1">
                <a:latin typeface="Athanasius" pitchFamily="2" charset="0"/>
              </a:rPr>
              <a:t>nem</a:t>
            </a:r>
            <a:r>
              <a:rPr lang="en-US" b="1" dirty="0">
                <a:latin typeface="Athanasius" pitchFamily="2" charset="0"/>
              </a:rPr>
              <a:t> </a:t>
            </a:r>
            <a:r>
              <a:rPr lang="en-US" b="1" dirty="0" err="1">
                <a:latin typeface="Athanasius" pitchFamily="2" charset="0"/>
              </a:rPr>
              <a:t>vh`èetaftaouoi</a:t>
            </a:r>
            <a:r>
              <a:rPr lang="en-US" b="1" dirty="0">
                <a:latin typeface="Athanasius" pitchFamily="2" charset="0"/>
              </a:rPr>
              <a:t> `</a:t>
            </a:r>
            <a:r>
              <a:rPr lang="en-US" b="1" dirty="0" err="1">
                <a:latin typeface="Athanasius" pitchFamily="2" charset="0"/>
              </a:rPr>
              <a:t>èViwt</a:t>
            </a:r>
            <a:r>
              <a:rPr lang="en-US" b="1" dirty="0">
                <a:latin typeface="Athanasius" pitchFamily="2" charset="0"/>
              </a:rPr>
              <a:t> &gt;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èc`èc'hout</a:t>
            </a:r>
            <a:r>
              <a:rPr lang="en-US" b="1" dirty="0">
                <a:latin typeface="Athanasius" pitchFamily="2" charset="0"/>
              </a:rPr>
              <a:t> de on '</a:t>
            </a:r>
            <a:r>
              <a:rPr lang="en-US" b="1" dirty="0" err="1">
                <a:latin typeface="Athanasius" pitchFamily="2" charset="0"/>
              </a:rPr>
              <a:t>en</a:t>
            </a:r>
            <a:r>
              <a:rPr lang="en-US" b="1" dirty="0">
                <a:latin typeface="Athanasius" pitchFamily="2" charset="0"/>
              </a:rPr>
              <a:t> </a:t>
            </a:r>
            <a:r>
              <a:rPr lang="en-US" b="1" dirty="0" err="1">
                <a:latin typeface="Athanasius" pitchFamily="2" charset="0"/>
              </a:rPr>
              <a:t>petennomoc</a:t>
            </a:r>
            <a:r>
              <a:rPr lang="en-US" b="1" dirty="0">
                <a:latin typeface="Athanasius" pitchFamily="2" charset="0"/>
              </a:rPr>
              <a:t> </a:t>
            </a:r>
            <a:r>
              <a:rPr lang="en-US" b="1" dirty="0" err="1">
                <a:latin typeface="Athanasius" pitchFamily="2" charset="0"/>
              </a:rPr>
              <a:t>je</a:t>
            </a:r>
            <a:r>
              <a:rPr lang="en-US" b="1" dirty="0">
                <a:latin typeface="Athanasius" pitchFamily="2" charset="0"/>
              </a:rPr>
              <a:t> `</a:t>
            </a:r>
            <a:r>
              <a:rPr lang="en-US" b="1" dirty="0" err="1">
                <a:latin typeface="Athanasius" pitchFamily="2" charset="0"/>
              </a:rPr>
              <a:t>èqmetmeqre</a:t>
            </a:r>
            <a:r>
              <a:rPr lang="en-US" b="1" dirty="0">
                <a:latin typeface="Athanasius" pitchFamily="2" charset="0"/>
              </a:rPr>
              <a:t> `</a:t>
            </a:r>
            <a:r>
              <a:rPr lang="en-US" b="1" dirty="0" err="1">
                <a:latin typeface="Athanasius" pitchFamily="2" charset="0"/>
              </a:rPr>
              <a:t>ènrwmi</a:t>
            </a:r>
            <a:r>
              <a:rPr lang="en-US" b="1" dirty="0">
                <a:latin typeface="Athanasius" pitchFamily="2" charset="0"/>
              </a:rPr>
              <a:t> `</a:t>
            </a:r>
            <a:r>
              <a:rPr lang="en-US" b="1" dirty="0" err="1">
                <a:latin typeface="Athanasius" pitchFamily="2" charset="0"/>
              </a:rPr>
              <a:t>ècnau</a:t>
            </a:r>
            <a:r>
              <a:rPr lang="en-US" b="1" dirty="0">
                <a:latin typeface="Athanasius" pitchFamily="2" charset="0"/>
              </a:rPr>
              <a:t> </a:t>
            </a:r>
            <a:r>
              <a:rPr lang="en-US" b="1" dirty="0" err="1">
                <a:latin typeface="Athanasius" pitchFamily="2" charset="0"/>
              </a:rPr>
              <a:t>oumhite</a:t>
            </a:r>
            <a:r>
              <a:rPr lang="en-US" b="1" dirty="0">
                <a:latin typeface="Athanasius" pitchFamily="2" charset="0"/>
              </a:rPr>
              <a:t>.</a:t>
            </a:r>
          </a:p>
          <a:p>
            <a:pPr marL="0" indent="0" algn="just">
              <a:buNone/>
            </a:pPr>
            <a:r>
              <a:rPr lang="en-US" b="1" dirty="0" err="1">
                <a:latin typeface="Athanasius" pitchFamily="2" charset="0"/>
              </a:rPr>
              <a:t>Anok</a:t>
            </a:r>
            <a:r>
              <a:rPr lang="en-US" b="1" dirty="0">
                <a:latin typeface="Athanasius" pitchFamily="2" charset="0"/>
              </a:rPr>
              <a:t> de ;</a:t>
            </a:r>
            <a:r>
              <a:rPr lang="en-US" b="1" dirty="0" err="1">
                <a:latin typeface="Athanasius" pitchFamily="2" charset="0"/>
              </a:rPr>
              <a:t>ermeqre</a:t>
            </a:r>
            <a:r>
              <a:rPr lang="en-US" b="1" dirty="0">
                <a:latin typeface="Athanasius" pitchFamily="2" charset="0"/>
              </a:rPr>
              <a:t> '</a:t>
            </a:r>
            <a:r>
              <a:rPr lang="en-US" b="1" dirty="0" err="1">
                <a:latin typeface="Athanasius" pitchFamily="2" charset="0"/>
              </a:rPr>
              <a:t>aroi</a:t>
            </a:r>
            <a:r>
              <a:rPr lang="en-US" b="1" dirty="0">
                <a:latin typeface="Athanasius" pitchFamily="2" charset="0"/>
              </a:rPr>
              <a: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èfermeqre</a:t>
            </a:r>
            <a:r>
              <a:rPr lang="en-US" b="1" dirty="0">
                <a:latin typeface="Athanasius" pitchFamily="2" charset="0"/>
              </a:rPr>
              <a:t> '</a:t>
            </a:r>
            <a:r>
              <a:rPr lang="en-US" b="1" dirty="0" err="1">
                <a:latin typeface="Athanasius" pitchFamily="2" charset="0"/>
              </a:rPr>
              <a:t>aroi</a:t>
            </a:r>
            <a:r>
              <a:rPr lang="en-US" b="1" dirty="0">
                <a:latin typeface="Athanasius" pitchFamily="2" charset="0"/>
              </a:rPr>
              <a:t> `</a:t>
            </a:r>
            <a:r>
              <a:rPr lang="en-US" b="1" dirty="0" err="1">
                <a:latin typeface="Athanasius" pitchFamily="2" charset="0"/>
              </a:rPr>
              <a:t>ènje</a:t>
            </a:r>
            <a:r>
              <a:rPr lang="en-US" b="1" dirty="0">
                <a:latin typeface="Athanasius" pitchFamily="2" charset="0"/>
              </a:rPr>
              <a:t> </a:t>
            </a:r>
            <a:r>
              <a:rPr lang="en-US" b="1" dirty="0" err="1">
                <a:latin typeface="Athanasius" pitchFamily="2" charset="0"/>
              </a:rPr>
              <a:t>Viwt</a:t>
            </a:r>
            <a:r>
              <a:rPr lang="en-US" b="1" dirty="0">
                <a:latin typeface="Athanasius" pitchFamily="2" charset="0"/>
              </a:rPr>
              <a:t> </a:t>
            </a:r>
            <a:r>
              <a:rPr lang="en-US" b="1" dirty="0" err="1">
                <a:latin typeface="Athanasius" pitchFamily="2" charset="0"/>
              </a:rPr>
              <a:t>vh`èetaftaouoi</a:t>
            </a:r>
            <a:r>
              <a:rPr lang="en-US" b="1" dirty="0">
                <a:latin typeface="Athanasius" pitchFamily="2" charset="0"/>
              </a:rPr>
              <a:t>. </a:t>
            </a:r>
            <a:r>
              <a:rPr lang="en-US" b="1" dirty="0" err="1">
                <a:latin typeface="Athanasius" pitchFamily="2" charset="0"/>
              </a:rPr>
              <a:t>Naujw</a:t>
            </a:r>
            <a:r>
              <a:rPr lang="en-US" b="1" dirty="0">
                <a:latin typeface="Athanasius" pitchFamily="2" charset="0"/>
              </a:rPr>
              <a:t> </a:t>
            </a:r>
            <a:r>
              <a:rPr lang="en-US" b="1" dirty="0" err="1">
                <a:latin typeface="Athanasius" pitchFamily="2" charset="0"/>
              </a:rPr>
              <a:t>oun</a:t>
            </a:r>
            <a:r>
              <a:rPr lang="en-US" b="1" dirty="0">
                <a:latin typeface="Athanasius" pitchFamily="2" charset="0"/>
              </a:rPr>
              <a:t> `</a:t>
            </a:r>
            <a:r>
              <a:rPr lang="en-US" b="1" dirty="0" err="1">
                <a:latin typeface="Athanasius" pitchFamily="2" charset="0"/>
              </a:rPr>
              <a:t>èmmoc</a:t>
            </a:r>
            <a:r>
              <a:rPr lang="en-US" b="1" dirty="0">
                <a:latin typeface="Athanasius" pitchFamily="2" charset="0"/>
              </a:rPr>
              <a:t> </a:t>
            </a:r>
            <a:r>
              <a:rPr lang="en-US" b="1" dirty="0" err="1">
                <a:latin typeface="Athanasius" pitchFamily="2" charset="0"/>
              </a:rPr>
              <a:t>naf</a:t>
            </a:r>
            <a:r>
              <a:rPr lang="en-US" b="1" dirty="0">
                <a:latin typeface="Athanasius" pitchFamily="2" charset="0"/>
              </a:rPr>
              <a:t> </a:t>
            </a:r>
            <a:r>
              <a:rPr lang="en-US" b="1" dirty="0" err="1">
                <a:latin typeface="Athanasius" pitchFamily="2" charset="0"/>
              </a:rPr>
              <a:t>pe</a:t>
            </a:r>
            <a:r>
              <a:rPr lang="en-US" b="1" dirty="0">
                <a:latin typeface="Athanasius" pitchFamily="2" charset="0"/>
              </a:rPr>
              <a:t> </a:t>
            </a:r>
            <a:r>
              <a:rPr lang="en-US" b="1" dirty="0" err="1">
                <a:latin typeface="Athanasius" pitchFamily="2" charset="0"/>
              </a:rPr>
              <a:t>je</a:t>
            </a:r>
            <a:r>
              <a:rPr lang="en-US" b="1" dirty="0">
                <a:latin typeface="Athanasius" pitchFamily="2" charset="0"/>
              </a:rPr>
              <a:t> </a:t>
            </a:r>
            <a:r>
              <a:rPr lang="en-US" b="1" dirty="0" err="1">
                <a:latin typeface="Athanasius" pitchFamily="2" charset="0"/>
              </a:rPr>
              <a:t>afqwn</a:t>
            </a:r>
            <a:r>
              <a:rPr lang="en-US" b="1" dirty="0">
                <a:latin typeface="Athanasius" pitchFamily="2" charset="0"/>
              </a:rPr>
              <a:t> </a:t>
            </a:r>
            <a:r>
              <a:rPr lang="en-US" b="1" dirty="0" err="1">
                <a:latin typeface="Athanasius" pitchFamily="2" charset="0"/>
              </a:rPr>
              <a:t>pekiwt</a:t>
            </a:r>
            <a:r>
              <a:rPr lang="en-US" b="1" dirty="0">
                <a:latin typeface="Athanasius" pitchFamily="2" charset="0"/>
              </a:rPr>
              <a:t> </a:t>
            </a:r>
            <a:r>
              <a:rPr lang="en-US" b="1" dirty="0" err="1">
                <a:latin typeface="Athanasius" pitchFamily="2" charset="0"/>
              </a:rPr>
              <a:t>af`èerou`èw</a:t>
            </a:r>
            <a:r>
              <a:rPr lang="en-US" b="1" dirty="0">
                <a:latin typeface="Athanasius" pitchFamily="2" charset="0"/>
              </a:rPr>
              <a:t> `</a:t>
            </a:r>
            <a:r>
              <a:rPr lang="en-US" b="1" dirty="0" err="1">
                <a:latin typeface="Athanasius" pitchFamily="2" charset="0"/>
              </a:rPr>
              <a:t>ènje</a:t>
            </a:r>
            <a:r>
              <a:rPr lang="en-US" b="1" dirty="0">
                <a:latin typeface="Athanasius" pitchFamily="2" charset="0"/>
              </a:rPr>
              <a:t> </a:t>
            </a:r>
            <a:r>
              <a:rPr lang="en-US" b="1" dirty="0" err="1">
                <a:latin typeface="Athanasius" pitchFamily="2" charset="0"/>
              </a:rPr>
              <a:t>Ihcouc</a:t>
            </a:r>
            <a:r>
              <a:rPr lang="en-US" b="1" dirty="0">
                <a:latin typeface="Athanasius" pitchFamily="2" charset="0"/>
              </a:rPr>
              <a:t> </a:t>
            </a:r>
            <a:r>
              <a:rPr lang="en-US" b="1" dirty="0" err="1">
                <a:latin typeface="Athanasius" pitchFamily="2" charset="0"/>
              </a:rPr>
              <a:t>je</a:t>
            </a:r>
            <a:r>
              <a:rPr lang="en-US" b="1" dirty="0">
                <a:latin typeface="Athanasius" pitchFamily="2" charset="0"/>
              </a:rPr>
              <a:t> </a:t>
            </a:r>
            <a:r>
              <a:rPr lang="en-US" b="1" dirty="0" err="1">
                <a:latin typeface="Athanasius" pitchFamily="2" charset="0"/>
              </a:rPr>
              <a:t>oude</a:t>
            </a:r>
            <a:r>
              <a:rPr lang="en-US" b="1" dirty="0">
                <a:latin typeface="Athanasius" pitchFamily="2" charset="0"/>
              </a:rPr>
              <a:t> `</a:t>
            </a:r>
            <a:r>
              <a:rPr lang="en-US" b="1" dirty="0" err="1">
                <a:latin typeface="Athanasius" pitchFamily="2" charset="0"/>
              </a:rPr>
              <a:t>èanok</a:t>
            </a:r>
            <a:r>
              <a:rPr lang="en-US" b="1" dirty="0">
                <a:latin typeface="Athanasius" pitchFamily="2" charset="0"/>
              </a:rPr>
              <a:t> `</a:t>
            </a:r>
            <a:r>
              <a:rPr lang="en-US" b="1" dirty="0" err="1">
                <a:latin typeface="Athanasius" pitchFamily="2" charset="0"/>
              </a:rPr>
              <a:t>èntetencwoun</a:t>
            </a:r>
            <a:r>
              <a:rPr lang="en-US" b="1" dirty="0">
                <a:latin typeface="Athanasius" pitchFamily="2" charset="0"/>
              </a:rPr>
              <a:t> `</a:t>
            </a:r>
            <a:r>
              <a:rPr lang="en-US" b="1" dirty="0" err="1">
                <a:latin typeface="Athanasius" pitchFamily="2" charset="0"/>
              </a:rPr>
              <a:t>èmmoi</a:t>
            </a:r>
            <a:r>
              <a:rPr lang="en-US" b="1" dirty="0">
                <a:latin typeface="Athanasius" pitchFamily="2" charset="0"/>
              </a:rPr>
              <a:t> an </a:t>
            </a:r>
            <a:r>
              <a:rPr lang="en-US" b="1" dirty="0" err="1">
                <a:latin typeface="Athanasius" pitchFamily="2" charset="0"/>
              </a:rPr>
              <a:t>oude</a:t>
            </a:r>
            <a:r>
              <a:rPr lang="en-US" b="1" dirty="0">
                <a:latin typeface="Athanasius" pitchFamily="2" charset="0"/>
              </a:rPr>
              <a:t> </a:t>
            </a:r>
            <a:r>
              <a:rPr lang="en-US" b="1" dirty="0" err="1">
                <a:latin typeface="Athanasius" pitchFamily="2" charset="0"/>
              </a:rPr>
              <a:t>pakeiwt</a:t>
            </a:r>
            <a:r>
              <a:rPr lang="en-US" b="1" dirty="0">
                <a:latin typeface="Athanasius" pitchFamily="2" charset="0"/>
              </a:rPr>
              <a:t> &gt; `</a:t>
            </a:r>
            <a:r>
              <a:rPr lang="en-US" b="1" dirty="0" err="1">
                <a:latin typeface="Athanasius" pitchFamily="2" charset="0"/>
              </a:rPr>
              <a:t>èenaertencwoun</a:t>
            </a:r>
            <a:r>
              <a:rPr lang="en-US" b="1" dirty="0">
                <a:latin typeface="Athanasius" pitchFamily="2" charset="0"/>
              </a:rPr>
              <a:t> `</a:t>
            </a:r>
            <a:r>
              <a:rPr lang="en-US" b="1" dirty="0" err="1">
                <a:latin typeface="Athanasius" pitchFamily="2" charset="0"/>
              </a:rPr>
              <a:t>èmmoi</a:t>
            </a:r>
            <a:r>
              <a:rPr lang="en-US" b="1" dirty="0">
                <a:latin typeface="Athanasius" pitchFamily="2" charset="0"/>
              </a:rPr>
              <a:t> </a:t>
            </a:r>
            <a:r>
              <a:rPr lang="en-US" b="1" dirty="0" err="1">
                <a:latin typeface="Athanasius" pitchFamily="2" charset="0"/>
              </a:rPr>
              <a:t>pe</a:t>
            </a:r>
            <a:r>
              <a:rPr lang="en-US" b="1" dirty="0">
                <a:latin typeface="Athanasius" pitchFamily="2" charset="0"/>
              </a:rPr>
              <a:t> </a:t>
            </a:r>
            <a:r>
              <a:rPr lang="en-US" b="1" dirty="0" err="1">
                <a:latin typeface="Athanasius" pitchFamily="2" charset="0"/>
              </a:rPr>
              <a:t>naretennacouen</a:t>
            </a:r>
            <a:r>
              <a:rPr lang="en-US" b="1" dirty="0">
                <a:latin typeface="Athanasius" pitchFamily="2" charset="0"/>
              </a:rPr>
              <a:t> </a:t>
            </a:r>
            <a:r>
              <a:rPr lang="en-US" b="1" dirty="0" err="1">
                <a:latin typeface="Athanasius" pitchFamily="2" charset="0"/>
              </a:rPr>
              <a:t>pakeiwt</a:t>
            </a:r>
            <a:r>
              <a:rPr lang="en-US" b="1" dirty="0">
                <a:latin typeface="Athanasius" pitchFamily="2" charset="0"/>
              </a:rPr>
              <a:t>. </a:t>
            </a:r>
            <a:r>
              <a:rPr lang="en-US" b="1" dirty="0" err="1">
                <a:latin typeface="Athanasius" pitchFamily="2" charset="0"/>
              </a:rPr>
              <a:t>Nai</a:t>
            </a:r>
            <a:r>
              <a:rPr lang="en-US" b="1" dirty="0">
                <a:latin typeface="Athanasius" pitchFamily="2" charset="0"/>
              </a:rPr>
              <a:t> </a:t>
            </a:r>
            <a:r>
              <a:rPr lang="en-US" b="1" dirty="0" err="1">
                <a:latin typeface="Athanasius" pitchFamily="2" charset="0"/>
              </a:rPr>
              <a:t>caji</a:t>
            </a:r>
            <a:r>
              <a:rPr lang="en-US" b="1" dirty="0">
                <a:latin typeface="Athanasius" pitchFamily="2" charset="0"/>
              </a:rPr>
              <a:t> </a:t>
            </a:r>
            <a:r>
              <a:rPr lang="en-US" b="1" dirty="0" err="1">
                <a:latin typeface="Athanasius" pitchFamily="2" charset="0"/>
              </a:rPr>
              <a:t>afjotou</a:t>
            </a:r>
            <a:r>
              <a:rPr lang="en-US" b="1" dirty="0">
                <a:latin typeface="Athanasius" pitchFamily="2" charset="0"/>
              </a:rPr>
              <a:t> '</a:t>
            </a:r>
            <a:r>
              <a:rPr lang="en-US" b="1" dirty="0" err="1">
                <a:latin typeface="Athanasius" pitchFamily="2" charset="0"/>
              </a:rPr>
              <a:t>en</a:t>
            </a:r>
            <a:r>
              <a:rPr lang="en-US" b="1" dirty="0">
                <a:latin typeface="Athanasius" pitchFamily="2" charset="0"/>
              </a:rPr>
              <a:t> </a:t>
            </a:r>
            <a:r>
              <a:rPr lang="en-US" b="1" dirty="0" err="1">
                <a:latin typeface="Athanasius" pitchFamily="2" charset="0"/>
              </a:rPr>
              <a:t>pigazovulakion</a:t>
            </a:r>
            <a:r>
              <a:rPr lang="en-US" b="1" dirty="0">
                <a:latin typeface="Athanasius" pitchFamily="2" charset="0"/>
              </a:rPr>
              <a:t> </a:t>
            </a:r>
            <a:r>
              <a:rPr lang="en-US" b="1" dirty="0" err="1">
                <a:latin typeface="Athanasius" pitchFamily="2" charset="0"/>
              </a:rPr>
              <a:t>ef</a:t>
            </a:r>
            <a:r>
              <a:rPr lang="en-US" b="1" dirty="0">
                <a:latin typeface="Athanasius" pitchFamily="2" charset="0"/>
              </a:rPr>
              <a:t>;`</a:t>
            </a:r>
            <a:r>
              <a:rPr lang="en-US" b="1" dirty="0" err="1">
                <a:latin typeface="Athanasius" pitchFamily="2" charset="0"/>
              </a:rPr>
              <a:t>ècbw</a:t>
            </a:r>
            <a:r>
              <a:rPr lang="en-US" b="1" dirty="0">
                <a:latin typeface="Athanasius" pitchFamily="2" charset="0"/>
              </a:rPr>
              <a:t> '</a:t>
            </a:r>
            <a:r>
              <a:rPr lang="en-US" b="1" dirty="0" err="1">
                <a:latin typeface="Athanasius" pitchFamily="2" charset="0"/>
              </a:rPr>
              <a:t>en</a:t>
            </a:r>
            <a:r>
              <a:rPr lang="en-US" b="1" dirty="0">
                <a:latin typeface="Athanasius" pitchFamily="2" charset="0"/>
              </a:rPr>
              <a:t> </a:t>
            </a:r>
            <a:r>
              <a:rPr lang="en-US" b="1" dirty="0" err="1">
                <a:latin typeface="Athanasius" pitchFamily="2" charset="0"/>
              </a:rPr>
              <a:t>piervei</a:t>
            </a:r>
            <a:r>
              <a:rPr lang="en-US" b="1" dirty="0">
                <a:latin typeface="Athanasius" pitchFamily="2" charset="0"/>
              </a:rPr>
              <a:t> &gt;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èmpe</a:t>
            </a:r>
            <a:r>
              <a:rPr lang="en-US" b="1" dirty="0">
                <a:latin typeface="Athanasius" pitchFamily="2" charset="0"/>
              </a:rPr>
              <a:t> `è\li `è]`</a:t>
            </a:r>
            <a:r>
              <a:rPr lang="en-US" b="1" dirty="0" err="1">
                <a:latin typeface="Athanasius" pitchFamily="2" charset="0"/>
              </a:rPr>
              <a:t>èamoni</a:t>
            </a:r>
            <a:r>
              <a:rPr lang="en-US" b="1" dirty="0">
                <a:latin typeface="Athanasius" pitchFamily="2" charset="0"/>
              </a:rPr>
              <a:t> `</a:t>
            </a:r>
            <a:r>
              <a:rPr lang="en-US" b="1" dirty="0" err="1">
                <a:latin typeface="Athanasius" pitchFamily="2" charset="0"/>
              </a:rPr>
              <a:t>èmmof</a:t>
            </a:r>
            <a:r>
              <a:rPr lang="en-US" b="1" dirty="0">
                <a:latin typeface="Athanasius" pitchFamily="2" charset="0"/>
              </a:rPr>
              <a:t> </a:t>
            </a:r>
            <a:r>
              <a:rPr lang="en-US" b="1" dirty="0" err="1">
                <a:latin typeface="Athanasius" pitchFamily="2" charset="0"/>
              </a:rPr>
              <a:t>je</a:t>
            </a:r>
            <a:r>
              <a:rPr lang="en-US" b="1" dirty="0">
                <a:latin typeface="Athanasius" pitchFamily="2" charset="0"/>
              </a:rPr>
              <a:t> ne `</a:t>
            </a:r>
            <a:r>
              <a:rPr lang="en-US" b="1" dirty="0" err="1">
                <a:latin typeface="Athanasius" pitchFamily="2" charset="0"/>
              </a:rPr>
              <a:t>èmpatec`èi</a:t>
            </a:r>
            <a:r>
              <a:rPr lang="en-US" b="1" dirty="0">
                <a:latin typeface="Athanasius" pitchFamily="2" charset="0"/>
              </a:rPr>
              <a:t> `</a:t>
            </a:r>
            <a:r>
              <a:rPr lang="en-US" b="1" dirty="0" err="1">
                <a:latin typeface="Athanasius" pitchFamily="2" charset="0"/>
              </a:rPr>
              <a:t>ènje</a:t>
            </a:r>
            <a:r>
              <a:rPr lang="en-US" b="1" dirty="0">
                <a:latin typeface="Athanasius" pitchFamily="2" charset="0"/>
              </a:rPr>
              <a:t> </a:t>
            </a:r>
            <a:r>
              <a:rPr lang="en-US" b="1" dirty="0" err="1">
                <a:latin typeface="Athanasius" pitchFamily="2" charset="0"/>
              </a:rPr>
              <a:t>tefounou</a:t>
            </a:r>
            <a:r>
              <a:rPr lang="fr-FR" b="1" dirty="0">
                <a:latin typeface="Athanasius" pitchFamily="2" charset="0"/>
              </a:rPr>
              <a:t>.  </a:t>
            </a:r>
            <a:r>
              <a:rPr lang="en-US" b="1" dirty="0" err="1">
                <a:solidFill>
                  <a:srgbClr val="C00000"/>
                </a:solidFill>
                <a:latin typeface="Athanasius" pitchFamily="2" charset="0"/>
              </a:rPr>
              <a:t>Ouw</a:t>
            </a:r>
            <a:r>
              <a:rPr lang="en-US" b="1" dirty="0">
                <a:solidFill>
                  <a:srgbClr val="C00000"/>
                </a:solidFill>
                <a:latin typeface="Athanasius" pitchFamily="2" charset="0"/>
              </a:rPr>
              <a:t>]t `</a:t>
            </a:r>
            <a:r>
              <a:rPr lang="en-US" b="1" dirty="0" err="1">
                <a:solidFill>
                  <a:srgbClr val="C00000"/>
                </a:solidFill>
                <a:latin typeface="Athanasius" pitchFamily="2" charset="0"/>
              </a:rPr>
              <a:t>mpieuaggelion</a:t>
            </a:r>
            <a:r>
              <a:rPr lang="en-US" b="1" dirty="0">
                <a:solidFill>
                  <a:srgbClr val="C00000"/>
                </a:solidFill>
                <a:latin typeface="Athanasius" pitchFamily="2" charset="0"/>
              </a:rPr>
              <a:t> </a:t>
            </a:r>
            <a:r>
              <a:rPr lang="en-US" b="1" dirty="0" err="1">
                <a:solidFill>
                  <a:srgbClr val="C00000"/>
                </a:solidFill>
                <a:latin typeface="Athanasius" pitchFamily="2" charset="0"/>
              </a:rPr>
              <a:t>eqouab</a:t>
            </a:r>
            <a:r>
              <a:rPr lang="en-US" b="1" dirty="0">
                <a:solidFill>
                  <a:srgbClr val="C00000"/>
                </a:solidFill>
                <a:latin typeface="Athanasius" pitchFamily="2" charset="0"/>
              </a:rPr>
              <a:t>. </a:t>
            </a:r>
          </a:p>
          <a:p>
            <a:pPr marL="0" indent="0" algn="just">
              <a:buNone/>
            </a:pPr>
            <a:endParaRPr lang="en-US" b="1" dirty="0">
              <a:solidFill>
                <a:srgbClr val="C00000"/>
              </a:solidFill>
              <a:latin typeface="Athanasius" pitchFamily="2" charset="0"/>
            </a:endParaRPr>
          </a:p>
          <a:p>
            <a:pPr marL="0" indent="0" algn="just">
              <a:buNone/>
            </a:pPr>
            <a:r>
              <a:rPr lang="en-US" b="1" dirty="0">
                <a:solidFill>
                  <a:srgbClr val="C00000"/>
                </a:solidFill>
                <a:latin typeface="Athanasius" pitchFamily="2" charset="0"/>
              </a:rPr>
              <a:t>Do[a ci </a:t>
            </a:r>
            <a:r>
              <a:rPr lang="en-US" b="1" dirty="0" err="1">
                <a:solidFill>
                  <a:srgbClr val="C00000"/>
                </a:solidFill>
                <a:latin typeface="Athanasius" pitchFamily="2" charset="0"/>
              </a:rPr>
              <a:t>Kuri`e</a:t>
            </a:r>
            <a:r>
              <a:rPr lang="en-US"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F606AC08-F36B-4771-9E42-242E88A203AF}"/>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Sixième Heure du Mardi Saint</a:t>
            </a:r>
            <a:endParaRPr lang="fr-FR" sz="1600" dirty="0">
              <a:solidFill>
                <a:schemeClr val="bg1"/>
              </a:solidFill>
            </a:endParaRPr>
          </a:p>
        </p:txBody>
      </p:sp>
      <p:sp>
        <p:nvSpPr>
          <p:cNvPr id="6" name="Rectangle 74">
            <a:extLst>
              <a:ext uri="{FF2B5EF4-FFF2-40B4-BE49-F238E27FC236}">
                <a16:creationId xmlns:a16="http://schemas.microsoft.com/office/drawing/2014/main" id="{2D40CFAF-2027-484F-8205-63340A4AC8B2}"/>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dirty="0">
                <a:solidFill>
                  <a:schemeClr val="bg1"/>
                </a:solidFill>
              </a:rPr>
              <a:t>الساعة السادسة</a:t>
            </a:r>
            <a:r>
              <a:rPr lang="fr-FR" sz="2000" dirty="0">
                <a:solidFill>
                  <a:schemeClr val="bg1"/>
                </a:solidFill>
              </a:rPr>
              <a:t> </a:t>
            </a:r>
            <a:r>
              <a:rPr lang="ar-SA" sz="2000" b="1" dirty="0">
                <a:solidFill>
                  <a:schemeClr val="bg1"/>
                </a:solidFill>
              </a:rPr>
              <a:t>يوم الثلاثاء</a:t>
            </a:r>
            <a:endParaRPr lang="en-US" altLang="fr-FR" sz="2000" b="1" i="1" dirty="0">
              <a:solidFill>
                <a:schemeClr val="bg1"/>
              </a:solidFill>
            </a:endParaRPr>
          </a:p>
        </p:txBody>
      </p:sp>
    </p:spTree>
    <p:extLst>
      <p:ext uri="{BB962C8B-B14F-4D97-AF65-F5344CB8AC3E}">
        <p14:creationId xmlns:p14="http://schemas.microsoft.com/office/powerpoint/2010/main" val="191147065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376264"/>
          </a:xfrm>
        </p:spPr>
        <p:txBody>
          <a:bodyPr>
            <a:normAutofit fontScale="775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4400" b="1" dirty="0">
              <a:solidFill>
                <a:srgbClr val="C00000"/>
              </a:solidFill>
              <a:latin typeface="Athanasius" pitchFamily="2" charset="0"/>
            </a:endParaRPr>
          </a:p>
          <a:p>
            <a:pPr marL="0" indent="0" algn="just">
              <a:buNone/>
            </a:pPr>
            <a:r>
              <a:rPr lang="en-US" sz="4400" b="1" dirty="0">
                <a:latin typeface="Athanasius" pitchFamily="2" charset="0"/>
              </a:rPr>
              <a:t>P</a:t>
            </a:r>
            <a:r>
              <a:rPr lang="fr-FR" sz="4400" b="1" dirty="0" err="1">
                <a:latin typeface="Athanasius" pitchFamily="2" charset="0"/>
              </a:rPr>
              <a:t>arefna</a:t>
            </a:r>
            <a:r>
              <a:rPr lang="fr-FR" sz="4400" b="1" dirty="0">
                <a:latin typeface="Athanasius" pitchFamily="2" charset="0"/>
              </a:rPr>
              <a:t>\met `</a:t>
            </a:r>
            <a:r>
              <a:rPr lang="fr-FR" sz="4400" b="1" dirty="0" err="1">
                <a:latin typeface="Athanasius" pitchFamily="2" charset="0"/>
              </a:rPr>
              <a:t>èebol</a:t>
            </a:r>
            <a:r>
              <a:rPr lang="fr-FR" sz="4400" b="1" dirty="0">
                <a:latin typeface="Athanasius" pitchFamily="2" charset="0"/>
              </a:rPr>
              <a:t> `</a:t>
            </a:r>
            <a:r>
              <a:rPr lang="fr-FR" sz="4400" b="1" dirty="0" err="1">
                <a:latin typeface="Athanasius" pitchFamily="2" charset="0"/>
              </a:rPr>
              <a:t>èntotou</a:t>
            </a:r>
            <a:r>
              <a:rPr lang="fr-FR" sz="4400" b="1" dirty="0">
                <a:latin typeface="Athanasius" pitchFamily="2" charset="0"/>
              </a:rPr>
              <a:t> `</a:t>
            </a:r>
            <a:r>
              <a:rPr lang="fr-FR" sz="4400" b="1" dirty="0" err="1">
                <a:latin typeface="Athanasius" pitchFamily="2" charset="0"/>
              </a:rPr>
              <a:t>ènnajaji</a:t>
            </a:r>
            <a:r>
              <a:rPr lang="fr-FR" sz="4400" b="1" dirty="0">
                <a:latin typeface="Athanasius" pitchFamily="2" charset="0"/>
              </a:rPr>
              <a:t> `</a:t>
            </a:r>
            <a:r>
              <a:rPr lang="fr-FR" sz="4400" b="1" dirty="0" err="1">
                <a:latin typeface="Athanasius" pitchFamily="2" charset="0"/>
              </a:rPr>
              <a:t>ènrefjwnt</a:t>
            </a:r>
            <a:r>
              <a:rPr lang="fr-FR" sz="4400" b="1" dirty="0">
                <a:latin typeface="Athanasius" pitchFamily="2" charset="0"/>
              </a:rPr>
              <a:t> &gt; nem  `</a:t>
            </a:r>
            <a:r>
              <a:rPr lang="fr-FR" sz="4400" b="1" dirty="0" err="1">
                <a:latin typeface="Athanasius" pitchFamily="2" charset="0"/>
              </a:rPr>
              <a:t>èebol</a:t>
            </a:r>
            <a:r>
              <a:rPr lang="fr-FR" sz="4400" b="1" dirty="0">
                <a:latin typeface="Athanasius" pitchFamily="2" charset="0"/>
              </a:rPr>
              <a:t>  `</a:t>
            </a:r>
            <a:r>
              <a:rPr lang="fr-FR" sz="4400" b="1" dirty="0" err="1">
                <a:latin typeface="Athanasius" pitchFamily="2" charset="0"/>
              </a:rPr>
              <a:t>èntotou</a:t>
            </a:r>
            <a:r>
              <a:rPr lang="fr-FR" sz="4400" b="1" dirty="0">
                <a:latin typeface="Athanasius" pitchFamily="2" charset="0"/>
              </a:rPr>
              <a:t> `</a:t>
            </a:r>
            <a:r>
              <a:rPr lang="fr-FR" sz="4400" b="1" dirty="0" err="1">
                <a:latin typeface="Athanasius" pitchFamily="2" charset="0"/>
              </a:rPr>
              <a:t>ènnhettwoun</a:t>
            </a:r>
            <a:r>
              <a:rPr lang="fr-FR" sz="4400" b="1" dirty="0">
                <a:latin typeface="Athanasius" pitchFamily="2" charset="0"/>
              </a:rPr>
              <a:t>  `</a:t>
            </a:r>
            <a:r>
              <a:rPr lang="fr-FR" sz="4400" b="1" dirty="0" err="1">
                <a:latin typeface="Athanasius" pitchFamily="2" charset="0"/>
              </a:rPr>
              <a:t>èmmwou</a:t>
            </a:r>
            <a:r>
              <a:rPr lang="fr-FR" sz="4400" b="1" dirty="0">
                <a:latin typeface="Athanasius" pitchFamily="2" charset="0"/>
              </a:rPr>
              <a:t>  `</a:t>
            </a:r>
            <a:r>
              <a:rPr lang="fr-FR" sz="4400" b="1" dirty="0" err="1">
                <a:latin typeface="Athanasius" pitchFamily="2" charset="0"/>
              </a:rPr>
              <a:t>èe</a:t>
            </a:r>
            <a:r>
              <a:rPr lang="fr-FR" sz="4400" b="1" dirty="0">
                <a:latin typeface="Athanasius" pitchFamily="2" charset="0"/>
              </a:rPr>
              <a:t>`</a:t>
            </a:r>
            <a:r>
              <a:rPr lang="fr-FR" sz="4400" b="1" dirty="0" err="1">
                <a:latin typeface="Athanasius" pitchFamily="2" charset="0"/>
              </a:rPr>
              <a:t>è\rhi</a:t>
            </a:r>
            <a:r>
              <a:rPr lang="fr-FR" sz="4400" b="1" dirty="0">
                <a:latin typeface="Athanasius" pitchFamily="2" charset="0"/>
              </a:rPr>
              <a:t> `</a:t>
            </a:r>
            <a:r>
              <a:rPr lang="fr-FR" sz="4400" b="1" dirty="0" err="1">
                <a:latin typeface="Athanasius" pitchFamily="2" charset="0"/>
              </a:rPr>
              <a:t>èejwi</a:t>
            </a:r>
            <a:r>
              <a:rPr lang="fr-FR" sz="4400" b="1" dirty="0">
                <a:latin typeface="Athanasius" pitchFamily="2" charset="0"/>
              </a:rPr>
              <a:t> </a:t>
            </a:r>
            <a:r>
              <a:rPr lang="fr-FR" sz="4400" b="1" dirty="0" err="1">
                <a:latin typeface="Athanasius" pitchFamily="2" charset="0"/>
              </a:rPr>
              <a:t>ek</a:t>
            </a:r>
            <a:r>
              <a:rPr lang="fr-FR" sz="4400" b="1" dirty="0">
                <a:latin typeface="Athanasius" pitchFamily="2" charset="0"/>
              </a:rPr>
              <a:t>`</a:t>
            </a:r>
            <a:r>
              <a:rPr lang="fr-FR" sz="4400" b="1" dirty="0" err="1">
                <a:latin typeface="Athanasius" pitchFamily="2" charset="0"/>
              </a:rPr>
              <a:t>èesact</a:t>
            </a:r>
            <a:r>
              <a:rPr lang="fr-FR" sz="4400" b="1" dirty="0">
                <a:latin typeface="Athanasius" pitchFamily="2" charset="0"/>
              </a:rPr>
              <a:t>.</a:t>
            </a:r>
          </a:p>
          <a:p>
            <a:pPr marL="0" indent="0" algn="just">
              <a:buNone/>
            </a:pPr>
            <a:r>
              <a:rPr lang="fr-FR" sz="4400" b="1" dirty="0">
                <a:latin typeface="Athanasius" pitchFamily="2" charset="0"/>
              </a:rPr>
              <a:t>Na\met `</a:t>
            </a:r>
            <a:r>
              <a:rPr lang="fr-FR" sz="4400" b="1" dirty="0" err="1">
                <a:latin typeface="Athanasius" pitchFamily="2" charset="0"/>
              </a:rPr>
              <a:t>èebol</a:t>
            </a:r>
            <a:r>
              <a:rPr lang="fr-FR" sz="4400" b="1" dirty="0">
                <a:latin typeface="Athanasius" pitchFamily="2" charset="0"/>
              </a:rPr>
              <a:t>\a </a:t>
            </a:r>
            <a:r>
              <a:rPr lang="fr-FR" sz="4400" b="1" dirty="0" err="1">
                <a:latin typeface="Athanasius" pitchFamily="2" charset="0"/>
              </a:rPr>
              <a:t>ourwmi</a:t>
            </a:r>
            <a:r>
              <a:rPr lang="fr-FR" sz="4400" b="1" dirty="0">
                <a:latin typeface="Athanasius" pitchFamily="2" charset="0"/>
              </a:rPr>
              <a:t> `</a:t>
            </a:r>
            <a:r>
              <a:rPr lang="fr-FR" sz="4400" b="1" dirty="0" err="1">
                <a:latin typeface="Athanasius" pitchFamily="2" charset="0"/>
              </a:rPr>
              <a:t>èn`èoji</a:t>
            </a:r>
            <a:r>
              <a:rPr lang="fr-FR" sz="4400" b="1" dirty="0">
                <a:latin typeface="Athanasius" pitchFamily="2" charset="0"/>
              </a:rPr>
              <a:t> </a:t>
            </a:r>
            <a:r>
              <a:rPr lang="fr-FR" sz="4400" b="1" dirty="0" err="1">
                <a:latin typeface="Athanasius" pitchFamily="2" charset="0"/>
              </a:rPr>
              <a:t>ef`èena</a:t>
            </a:r>
            <a:r>
              <a:rPr lang="fr-FR" sz="4400" b="1" dirty="0">
                <a:latin typeface="Athanasius" pitchFamily="2" charset="0"/>
              </a:rPr>
              <a:t>\met `</a:t>
            </a:r>
            <a:r>
              <a:rPr lang="fr-FR" sz="4400" b="1" dirty="0" err="1">
                <a:latin typeface="Athanasius" pitchFamily="2" charset="0"/>
              </a:rPr>
              <a:t>èebol</a:t>
            </a:r>
            <a:r>
              <a:rPr lang="fr-FR" sz="4400" b="1" dirty="0">
                <a:latin typeface="Athanasius" pitchFamily="2" charset="0"/>
              </a:rPr>
              <a:t> `</a:t>
            </a:r>
            <a:r>
              <a:rPr lang="fr-FR" sz="4400" b="1" dirty="0" err="1">
                <a:latin typeface="Athanasius" pitchFamily="2" charset="0"/>
              </a:rPr>
              <a:t>èntotou</a:t>
            </a:r>
            <a:r>
              <a:rPr lang="fr-FR" sz="4400" b="1" dirty="0">
                <a:latin typeface="Athanasius" pitchFamily="2" charset="0"/>
              </a:rPr>
              <a:t> `</a:t>
            </a:r>
            <a:r>
              <a:rPr lang="fr-FR" sz="4400" b="1" dirty="0" err="1">
                <a:latin typeface="Athanasius" pitchFamily="2" charset="0"/>
              </a:rPr>
              <a:t>ènnajaji</a:t>
            </a:r>
            <a:r>
              <a:rPr lang="fr-FR" sz="4400" b="1" dirty="0">
                <a:latin typeface="Athanasius" pitchFamily="2" charset="0"/>
              </a:rPr>
              <a:t> </a:t>
            </a:r>
            <a:r>
              <a:rPr lang="fr-FR" sz="4400" b="1" dirty="0" err="1">
                <a:latin typeface="Athanasius" pitchFamily="2" charset="0"/>
              </a:rPr>
              <a:t>etjor</a:t>
            </a:r>
            <a:r>
              <a:rPr lang="fr-FR" sz="4400" b="1" dirty="0">
                <a:latin typeface="Athanasius" pitchFamily="2" charset="0"/>
              </a:rPr>
              <a:t>  &gt;  nem  `</a:t>
            </a:r>
            <a:r>
              <a:rPr lang="fr-FR" sz="4400" b="1" dirty="0" err="1">
                <a:latin typeface="Athanasius" pitchFamily="2" charset="0"/>
              </a:rPr>
              <a:t>èebol</a:t>
            </a:r>
            <a:r>
              <a:rPr lang="fr-FR" sz="4400" b="1" dirty="0">
                <a:latin typeface="Athanasius" pitchFamily="2" charset="0"/>
              </a:rPr>
              <a:t>  `</a:t>
            </a:r>
            <a:r>
              <a:rPr lang="fr-FR" sz="4400" b="1" dirty="0" err="1">
                <a:latin typeface="Athanasius" pitchFamily="2" charset="0"/>
              </a:rPr>
              <a:t>èntotou</a:t>
            </a:r>
            <a:r>
              <a:rPr lang="fr-FR" sz="4400" b="1" dirty="0">
                <a:latin typeface="Athanasius" pitchFamily="2" charset="0"/>
              </a:rPr>
              <a:t>  `</a:t>
            </a:r>
            <a:r>
              <a:rPr lang="fr-FR" sz="4400" b="1" dirty="0" err="1">
                <a:latin typeface="Athanasius" pitchFamily="2" charset="0"/>
              </a:rPr>
              <a:t>ènnheqmoc</a:t>
            </a:r>
            <a:r>
              <a:rPr lang="fr-FR" sz="4400" b="1" dirty="0">
                <a:latin typeface="Athanasius" pitchFamily="2" charset="0"/>
              </a:rPr>
              <a:t>;  `</a:t>
            </a:r>
            <a:r>
              <a:rPr lang="fr-FR" sz="4400" b="1" dirty="0" err="1">
                <a:latin typeface="Athanasius" pitchFamily="2" charset="0"/>
              </a:rPr>
              <a:t>èmmoi</a:t>
            </a:r>
            <a:r>
              <a:rPr lang="fr-FR" sz="4400" b="1" dirty="0">
                <a:latin typeface="Athanasius" pitchFamily="2" charset="0"/>
              </a:rPr>
              <a:t>  &gt;  </a:t>
            </a:r>
            <a:r>
              <a:rPr lang="fr-FR" sz="4400" dirty="0">
                <a:latin typeface="Athanasius" pitchFamily="2" charset="0"/>
              </a:rPr>
              <a:t>``</a:t>
            </a:r>
            <a:r>
              <a:rPr lang="fr-FR" sz="4400" dirty="0" err="1">
                <a:solidFill>
                  <a:srgbClr val="C00000"/>
                </a:solidFill>
                <a:latin typeface="Athanasius" pitchFamily="2" charset="0"/>
              </a:rPr>
              <a:t>allhloui`a</a:t>
            </a:r>
            <a:endParaRPr lang="fr-FR" sz="4400" dirty="0">
              <a:solidFill>
                <a:srgbClr val="C00000"/>
              </a:solidFill>
              <a:latin typeface="Athanasius" pitchFamily="2" charset="0"/>
            </a:endParaRPr>
          </a:p>
          <a:p>
            <a:pPr marL="0" indent="0" algn="just">
              <a:buNone/>
            </a:pPr>
            <a:endParaRPr lang="fr-FR" sz="4400" dirty="0">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852936"/>
            <a:ext cx="5400600" cy="3600399"/>
          </a:xfrm>
          <a:prstGeom prst="rect">
            <a:avLst/>
          </a:prstGeom>
        </p:spPr>
        <p:txBody>
          <a:bodyPr wrap="square">
            <a:normAutofit/>
          </a:bodyPr>
          <a:lstStyle/>
          <a:p>
            <a:pPr algn="just" rtl="1"/>
            <a:r>
              <a:rPr lang="ar-SA" sz="2800" b="1" i="1" dirty="0">
                <a:solidFill>
                  <a:srgbClr val="C00000"/>
                </a:solidFill>
              </a:rPr>
              <a:t>مزمور١٧ : ٤٨، ١٩</a:t>
            </a:r>
            <a:endParaRPr lang="fr-FR" sz="2800" b="1" i="1" dirty="0">
              <a:solidFill>
                <a:srgbClr val="C00000"/>
              </a:solidFill>
            </a:endParaRPr>
          </a:p>
          <a:p>
            <a:pPr algn="just" rtl="1"/>
            <a:r>
              <a:rPr lang="ar-SA" sz="3600" b="1" dirty="0"/>
              <a:t>منقذي من أعدائي الراجزين ومن الذين يقومون علي ترفعني.</a:t>
            </a:r>
            <a:endParaRPr lang="fr-FR" sz="3600" b="1" dirty="0"/>
          </a:p>
          <a:p>
            <a:pPr algn="just" rtl="1"/>
            <a:r>
              <a:rPr lang="ar-SA" sz="3600" b="1" dirty="0"/>
              <a:t>ومن الرجل الظالم تنجيني، يخلصني من أعدائي الأشداء ومن ايدي الذين يبغضونني. </a:t>
            </a:r>
            <a:r>
              <a:rPr lang="ar-SA" sz="3600" b="1" dirty="0">
                <a:solidFill>
                  <a:srgbClr val="C00000"/>
                </a:solidFill>
              </a:rPr>
              <a:t>الليلويا.</a:t>
            </a:r>
            <a:endParaRPr lang="fr-FR" sz="3600" b="1" dirty="0">
              <a:solidFill>
                <a:srgbClr val="C00000"/>
              </a:solidFill>
            </a:endParaRPr>
          </a:p>
          <a:p>
            <a:pPr algn="just" rtl="1"/>
            <a:endParaRPr lang="ar-SA" sz="2800" b="1" i="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Sixième Heure du Mardi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dirty="0">
                <a:solidFill>
                  <a:schemeClr val="bg1"/>
                </a:solidFill>
              </a:rPr>
              <a:t>الساعة السادسة</a:t>
            </a:r>
            <a:r>
              <a:rPr lang="fr-FR" sz="2000" dirty="0">
                <a:solidFill>
                  <a:schemeClr val="bg1"/>
                </a:solidFill>
              </a:rPr>
              <a:t> </a:t>
            </a:r>
            <a:r>
              <a:rPr lang="ar-SA" sz="2000" b="1" dirty="0">
                <a:solidFill>
                  <a:schemeClr val="bg1"/>
                </a:solidFill>
              </a:rPr>
              <a:t>يوم الثلاثاء</a:t>
            </a:r>
            <a:endParaRPr lang="en-US" altLang="fr-FR" sz="2000" b="1" i="1" dirty="0">
              <a:solidFill>
                <a:schemeClr val="bg1"/>
              </a:solidFill>
            </a:endParaRPr>
          </a:p>
        </p:txBody>
      </p:sp>
      <p:sp>
        <p:nvSpPr>
          <p:cNvPr id="7" name="Espace réservé du contenu 2"/>
          <p:cNvSpPr txBox="1">
            <a:spLocks/>
          </p:cNvSpPr>
          <p:nvPr/>
        </p:nvSpPr>
        <p:spPr>
          <a:xfrm>
            <a:off x="407368" y="2924944"/>
            <a:ext cx="5472608"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17 : 48 , 19</a:t>
            </a:r>
          </a:p>
          <a:p>
            <a:pPr marL="0" indent="3175" algn="just">
              <a:buNone/>
            </a:pPr>
            <a:r>
              <a:rPr lang="fr-FR" sz="2800" b="1" dirty="0"/>
              <a:t>Tu me délivres de tous mes ennemis, Tu me fais triompher de l'agresseur,</a:t>
            </a:r>
            <a:r>
              <a:rPr lang="ar-BH" sz="2800" b="1" dirty="0"/>
              <a:t> </a:t>
            </a:r>
            <a:r>
              <a:rPr lang="fr-FR" sz="2800" b="1" dirty="0"/>
              <a:t>Tu m'arraches à la violence de l'homme. Il me délivre d'un puissant ennemi, d'adversaires plus forts que moi. </a:t>
            </a:r>
            <a:r>
              <a:rPr lang="fr-FR" sz="2800" b="1" dirty="0">
                <a:solidFill>
                  <a:srgbClr val="C00000"/>
                </a:solidFill>
              </a:rPr>
              <a:t>Alléluia</a:t>
            </a:r>
          </a:p>
        </p:txBody>
      </p:sp>
    </p:spTree>
    <p:extLst>
      <p:ext uri="{BB962C8B-B14F-4D97-AF65-F5344CB8AC3E}">
        <p14:creationId xmlns:p14="http://schemas.microsoft.com/office/powerpoint/2010/main" val="256467661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323817581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Jean 8 : 12-20</a:t>
            </a:r>
          </a:p>
          <a:p>
            <a:pPr marL="0" indent="3175" algn="just">
              <a:buNone/>
            </a:pPr>
            <a:r>
              <a:rPr lang="fr-FR" sz="2800" b="1" dirty="0"/>
              <a:t>De nouveau Jésus adressa la parole aux juifs et dit: «Je suis la lumière du monde. Qui me suit ne marchera pas dans les ténèbres, mais aura la lumière de la vie.» Les Pharisiens lui dirent alors: «Tu te rends témoignage à toi-même; ton témoignage n'est pas valable.» Jésus leur répondit: «Bien que je me rende témoignage à moi-même, mon témoignage est valable, parce que je sais d'où je suis venu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يوحنا ٨ : ١٢ -٢٠</a:t>
            </a:r>
            <a:endParaRPr lang="fr-FR" sz="3600" b="1" i="1" dirty="0">
              <a:solidFill>
                <a:srgbClr val="C00000"/>
              </a:solidFill>
            </a:endParaRPr>
          </a:p>
          <a:p>
            <a:pPr algn="just" rtl="1"/>
            <a:r>
              <a:rPr lang="ar-SA" sz="3600" b="1" dirty="0"/>
              <a:t>ثم كلمهم أيضاً يسوع قائلاً: أنا هو نور العالم ومن يتبعني لا يمشي في الظلمة بل يكون له نور الحياة. فقال له الفر</a:t>
            </a:r>
            <a:r>
              <a:rPr lang="ar-EG" sz="3600" b="1" dirty="0"/>
              <a:t>ي</a:t>
            </a:r>
            <a:r>
              <a:rPr lang="ar-SA" sz="3600" b="1" dirty="0" err="1"/>
              <a:t>سيون</a:t>
            </a:r>
            <a:r>
              <a:rPr lang="ar-SA" sz="3600" b="1" dirty="0"/>
              <a:t>: أنت وحدك تشهد لنفسك فليست شهادتك حقاً. أجاب يسوع وقال لهم: إني وإن كنت أشهد لنفسي فشهادتي حق. لأني أعلم من أين جئت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032448" cy="338554"/>
          </a:xfrm>
          <a:prstGeom prst="rect">
            <a:avLst/>
          </a:prstGeom>
          <a:noFill/>
        </p:spPr>
        <p:txBody>
          <a:bodyPr wrap="square" rtlCol="0">
            <a:spAutoFit/>
          </a:bodyPr>
          <a:lstStyle/>
          <a:p>
            <a:r>
              <a:rPr lang="fr-FR" sz="1600" b="1" i="1" dirty="0">
                <a:solidFill>
                  <a:schemeClr val="bg1"/>
                </a:solidFill>
              </a:rPr>
              <a:t>Sixième Heure du Mardi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dirty="0">
                <a:solidFill>
                  <a:schemeClr val="bg1"/>
                </a:solidFill>
              </a:rPr>
              <a:t>الساعة السادسة</a:t>
            </a:r>
            <a:r>
              <a:rPr lang="fr-FR" sz="2000" dirty="0">
                <a:solidFill>
                  <a:schemeClr val="bg1"/>
                </a:solidFill>
              </a:rPr>
              <a:t> </a:t>
            </a:r>
            <a:r>
              <a:rPr lang="ar-SA" sz="2000" b="1" dirty="0">
                <a:solidFill>
                  <a:schemeClr val="bg1"/>
                </a:solidFill>
              </a:rPr>
              <a:t>يوم الثلاثاء</a:t>
            </a:r>
            <a:endParaRPr lang="en-US" altLang="fr-FR" sz="2000" b="1" i="1" dirty="0">
              <a:solidFill>
                <a:schemeClr val="bg1"/>
              </a:solidFill>
            </a:endParaRPr>
          </a:p>
        </p:txBody>
      </p:sp>
    </p:spTree>
    <p:extLst>
      <p:ext uri="{BB962C8B-B14F-4D97-AF65-F5344CB8AC3E}">
        <p14:creationId xmlns:p14="http://schemas.microsoft.com/office/powerpoint/2010/main" val="416738358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où je vais; mais vous, vous ne savez pas d'où je viens ni où je vais.</a:t>
            </a:r>
          </a:p>
          <a:p>
            <a:pPr marL="0" indent="0" algn="just">
              <a:buNone/>
            </a:pPr>
            <a:r>
              <a:rPr lang="fr-FR" sz="2800" b="1" dirty="0"/>
              <a:t>Vous, vous jugez selon la chair; moi, je ne juge personne; et s'il m'arrive de juger, moi, mon jugement est selon la vérité, parce que je ne suis pas seul; mais il y a moi et celui qui m'a envoyé; et il est écrit dans votre Loi que le témoignage de deux personnes est valable. Je suis à moi-même mon propre témoin, et pour moi témoigne le Père qui m'a envoyé. Ils lui disaient donc:</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وإلي أين أذهب،</a:t>
            </a:r>
            <a:r>
              <a:rPr lang="fr-FR" sz="3600" b="1" dirty="0"/>
              <a:t> </a:t>
            </a:r>
            <a:r>
              <a:rPr lang="ar-SA" sz="3600" b="1" dirty="0"/>
              <a:t>وأما أنتم فلا تعلمون من أين أتيت ولا إلي أين أمضي. أنتم إنما تدينون بحسب الجسد وأنا لا أدين أحداً. وإن أنا دنت فدينون</a:t>
            </a:r>
            <a:r>
              <a:rPr lang="ar-BH" sz="3600" b="1" dirty="0"/>
              <a:t>ت</a:t>
            </a:r>
            <a:r>
              <a:rPr lang="ar-SA" sz="3600" b="1" dirty="0"/>
              <a:t>ي حق هي</a:t>
            </a:r>
            <a:r>
              <a:rPr lang="ar-BH" sz="3600" b="1" dirty="0" err="1"/>
              <a:t>،</a:t>
            </a:r>
            <a:r>
              <a:rPr lang="ar-SA" sz="3600" b="1" dirty="0"/>
              <a:t> لأني لست وحدي بل أنا والآب الذي أرسلني</a:t>
            </a:r>
            <a:r>
              <a:rPr lang="ar-EG" sz="3600" b="1" dirty="0"/>
              <a:t> وقد كُتب أيضا فى </a:t>
            </a:r>
            <a:r>
              <a:rPr lang="ar-EG" sz="3600" b="1" dirty="0" err="1"/>
              <a:t>ناموسكمأن</a:t>
            </a:r>
            <a:r>
              <a:rPr lang="ar-EG" sz="3600" b="1" dirty="0"/>
              <a:t> شهادة رجلين حق هى، أنا أشهد لنفسى وأبى الذى أرسلنى</a:t>
            </a:r>
            <a:r>
              <a:rPr lang="ar-SA" sz="3600" b="1" dirty="0"/>
              <a:t> يشهد لي. قالوا </a:t>
            </a:r>
            <a:r>
              <a:rPr lang="ar-EG" sz="3600" b="1" dirty="0"/>
              <a:t>له</a:t>
            </a:r>
            <a:r>
              <a:rPr lang="fr-FR" sz="3600" b="1" dirty="0"/>
              <a:t>:</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032448" cy="338554"/>
          </a:xfrm>
          <a:prstGeom prst="rect">
            <a:avLst/>
          </a:prstGeom>
          <a:noFill/>
        </p:spPr>
        <p:txBody>
          <a:bodyPr wrap="square" rtlCol="0">
            <a:spAutoFit/>
          </a:bodyPr>
          <a:lstStyle/>
          <a:p>
            <a:r>
              <a:rPr lang="fr-FR" sz="1600" b="1" i="1" dirty="0">
                <a:solidFill>
                  <a:schemeClr val="bg1"/>
                </a:solidFill>
              </a:rPr>
              <a:t>Sixième Heure du Mardi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dirty="0">
                <a:solidFill>
                  <a:schemeClr val="bg1"/>
                </a:solidFill>
              </a:rPr>
              <a:t>الساعة السادسة</a:t>
            </a:r>
            <a:r>
              <a:rPr lang="fr-FR" sz="2000" dirty="0">
                <a:solidFill>
                  <a:schemeClr val="bg1"/>
                </a:solidFill>
              </a:rPr>
              <a:t> </a:t>
            </a:r>
            <a:r>
              <a:rPr lang="ar-SA" sz="2000" b="1" dirty="0">
                <a:solidFill>
                  <a:schemeClr val="bg1"/>
                </a:solidFill>
              </a:rPr>
              <a:t>يوم الثلاثاء</a:t>
            </a:r>
            <a:endParaRPr lang="en-US" altLang="fr-FR" sz="2000" b="1" i="1" dirty="0">
              <a:solidFill>
                <a:schemeClr val="bg1"/>
              </a:solidFill>
            </a:endParaRPr>
          </a:p>
        </p:txBody>
      </p:sp>
    </p:spTree>
    <p:extLst>
      <p:ext uri="{BB962C8B-B14F-4D97-AF65-F5344CB8AC3E}">
        <p14:creationId xmlns:p14="http://schemas.microsoft.com/office/powerpoint/2010/main" val="225798809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548680"/>
            <a:ext cx="5616624" cy="5832648"/>
          </a:xfrm>
        </p:spPr>
        <p:txBody>
          <a:bodyPr>
            <a:noAutofit/>
          </a:bodyPr>
          <a:lstStyle/>
          <a:p>
            <a:pPr marL="0" indent="3175" algn="just">
              <a:buNone/>
            </a:pPr>
            <a:r>
              <a:rPr lang="fr-FR" sz="2800" b="1" dirty="0"/>
              <a:t>«Où est ton Père?» Jésus répondit:  «Vous ne connaissez ni moi ni mon Père; si vous me connaissiez, vous connaîtriez aussi mon Père.» Il prononça ces paroles au Trésor, alors qu'il enseignait dans le Temple. Personne ne se saisit de lui, parce que son heure n'était pas encore venue.</a:t>
            </a:r>
          </a:p>
          <a:p>
            <a:pPr marL="0" indent="3175" algn="just">
              <a:buNone/>
            </a:pPr>
            <a:endParaRPr lang="fr-FR" sz="2800" b="1" dirty="0"/>
          </a:p>
          <a:p>
            <a:pPr marL="0" indent="3175"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أين هو أبوك ؟ ! قال يسوع : لستم تعرفونني أنا ولا أبي</a:t>
            </a:r>
            <a:r>
              <a:rPr lang="ar-EG" sz="3600" b="1" dirty="0" err="1"/>
              <a:t>،</a:t>
            </a:r>
            <a:r>
              <a:rPr lang="ar-SA" sz="3600" b="1" dirty="0"/>
              <a:t> لو كنتم تعرفونني لعرفتم أبي أيضاً. هذه الأقوال قالها في الخزانة وهو يعلم في الهيكل ولم يمسكه أحد لأن ساعته لم تكن قد أتت بعد.</a:t>
            </a:r>
            <a:endParaRPr lang="fr-FR" sz="3600" b="1" dirty="0"/>
          </a:p>
          <a:p>
            <a:pPr algn="just" rtl="1"/>
            <a:endParaRPr lang="fr-FR" sz="3600" b="1" dirty="0"/>
          </a:p>
          <a:p>
            <a:pPr algn="just" rtl="1"/>
            <a:endParaRPr lang="fr-FR" sz="3600" b="1" dirty="0"/>
          </a:p>
          <a:p>
            <a:pPr algn="just" rtl="1"/>
            <a:r>
              <a:rPr lang="ar-SA" sz="3600" b="1" i="1" dirty="0">
                <a:solidFill>
                  <a:srgbClr val="C00000"/>
                </a:solidFill>
              </a:rPr>
              <a:t>والمجد لله دائماً.</a:t>
            </a:r>
            <a:endParaRPr lang="fr-FR" sz="3600" b="1" dirty="0">
              <a:solidFill>
                <a:srgbClr val="C00000"/>
              </a:solidFill>
            </a:endParaRPr>
          </a:p>
          <a:p>
            <a:pPr algn="just" rtl="1"/>
            <a:endParaRPr lang="fr-FR" sz="3600" b="1" dirty="0">
              <a:latin typeface="Times New Roman" panose="02020603050405020304" pitchFamily="18" charset="0"/>
            </a:endParaRP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Sixième Heure du Mardi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dirty="0">
                <a:solidFill>
                  <a:schemeClr val="bg1"/>
                </a:solidFill>
              </a:rPr>
              <a:t>الساعة السادسة</a:t>
            </a:r>
            <a:r>
              <a:rPr lang="fr-FR" sz="2000" dirty="0">
                <a:solidFill>
                  <a:schemeClr val="bg1"/>
                </a:solidFill>
              </a:rPr>
              <a:t> </a:t>
            </a:r>
            <a:r>
              <a:rPr lang="ar-SA" sz="2000" b="1" dirty="0">
                <a:solidFill>
                  <a:schemeClr val="bg1"/>
                </a:solidFill>
              </a:rPr>
              <a:t>يوم الثلاثاء</a:t>
            </a:r>
            <a:endParaRPr lang="en-US" altLang="fr-FR" sz="2000" b="1" i="1" dirty="0">
              <a:solidFill>
                <a:schemeClr val="bg1"/>
              </a:solidFill>
            </a:endParaRPr>
          </a:p>
        </p:txBody>
      </p:sp>
    </p:spTree>
    <p:extLst>
      <p:ext uri="{BB962C8B-B14F-4D97-AF65-F5344CB8AC3E}">
        <p14:creationId xmlns:p14="http://schemas.microsoft.com/office/powerpoint/2010/main" val="398246031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E25475DF-D060-41D4-84BA-161B127F6F3F}"/>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9ème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96051195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660893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On emmène l'âne des orphelins, on prend en gage le bœuf de la veuve. Les indigents doivent s'écarter du chemin, les pauvres du pays se cacher tous ensemble. Tels les onagres du désert, ils sortent à leur travail, cherchant dès l'aube une proie, et le soir, du pain pour leurs petits. Ils moissonnent dans le champ d'un vaurien, ils pillent la vigne d'un méchant. Ils passent la nuit nus, sans vêtements, sans couverture contre le froid.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وأخذوا حمار الأيتام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وأرتهنوا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بقرة الأرملة.</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وجع</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الضعفاء يميلون عن طريق الحق وأختفى ودعاء الأرض معًا.</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 صاروا كالبقر في الحقل. وطرحوا أعمالهم على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ستحلوا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خبز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الأطفال.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حقلًا ليس لهم حصدوه قبل أوانه. يعمل الضعفاء في كروم المنافقين بلا أجرة ولا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طعام.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كثيرًا ما جعلوهم يبيتون عراة بغير لباس ونزعوا كساء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أنفسهم.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6970221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43433"/>
            <a:ext cx="3666705" cy="6001643"/>
          </a:xfrm>
          <a:prstGeom prst="rect">
            <a:avLst/>
          </a:prstGeom>
        </p:spPr>
        <p:txBody>
          <a:bodyPr wrap="square" anchor="ctr" anchorCtr="0">
            <a:spAutoFit/>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469777"/>
            <a:ext cx="4285760" cy="6124754"/>
          </a:xfrm>
          <a:prstGeom prst="rect">
            <a:avLst/>
          </a:prstGeom>
        </p:spPr>
        <p:txBody>
          <a:bodyPr wrap="square">
            <a:spAutoFit/>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415114589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3175" algn="just">
              <a:buNone/>
            </a:pPr>
            <a:r>
              <a:rPr lang="fr-FR" sz="2800" b="1" dirty="0"/>
              <a:t>Le Dieu véritable qui est venu dans le monde parle et la parole de vérité sort de Sa bouche qui ne ment jamais: «Moi, je suis la lumière du monde. Celui qui me suit ne marchera pas dans les ténèbres, il aura la lumière de la vie.» Cette lumière qui le guide vers le chemin de la vérité. Tu es en vérité la lumière du Père et l'expression de son Être, Celui dont la gloire resplendit sur l'univers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الإله الحقيقي الذي أتي إلي العالم يقول وقوله الحق من فمه غير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الكاذب:</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نني أنا نور العالم ومن يتبعني لن يمشي في الظلام، بل يجد نور الحياة يهديه إلي طريق الحق، أنت هو بالحق نور الآب والشخص الذي من جوهره، الذي مجده يشرق بلمعان عظيم علي المسكونة</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a:t>
            </a:r>
            <a:r>
              <a:rPr kumimoji="0" lang="fr-FR" sz="2000" b="0" i="0" u="none" strike="noStrike" kern="1200" cap="none" spc="0" normalizeH="0" baseline="0" noProof="0" dirty="0">
                <a:ln>
                  <a:noFill/>
                </a:ln>
                <a:solidFill>
                  <a:prstClr val="white"/>
                </a:solidFill>
                <a:effectLst/>
                <a:uLnTx/>
                <a:uFillTx/>
                <a:latin typeface="Calibri"/>
                <a:ea typeface="+mn-ea"/>
                <a:cs typeface="+mn-cs"/>
              </a:rPr>
              <a:t> </a:t>
            </a:r>
            <a:r>
              <a:rPr kumimoji="0" lang="ar-SA" sz="20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يوم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7131460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6048672"/>
          </a:xfrm>
        </p:spPr>
        <p:txBody>
          <a:bodyPr>
            <a:noAutofit/>
          </a:bodyPr>
          <a:lstStyle/>
          <a:p>
            <a:pPr marL="0" indent="0" algn="just">
              <a:buNone/>
            </a:pPr>
            <a:r>
              <a:rPr lang="fr-FR" sz="2800" b="1" dirty="0"/>
              <a:t>jusqu'à la fin des temps. Il nous a attirés, nous les peuples étrangers, vers la connaissance de la Vérité dans Son Nom. Il nous a éclairés de la lumière de Sa Divinité alors que nous étions dans les ténèbres et l'ombre de la mort. Quant aux juifs, les contrevenants, les siens, Il les a jetés dans les ténèbres de l'enfer jusqu'à la fin des temps car ils ont refusé Sa parole et ne L'ont pas accepté. Ils L'ont condamné à mort. Exaltons Son saint Nom et glorifions-Le sans tiédeur.</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في آخر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الدهور.</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جذبنا معاً نحن معشر الشعوب الغريبة إلي معرفة الحق بإسمه. وأضاء علينا بنور لاهوته نحن الجلوس في الظلمة وظلال الموت، فأما اليهود المخالفون الذي</a:t>
            </a:r>
            <a:r>
              <a:rPr kumimoji="0" lang="ar-EG" sz="3600" b="1" i="0" u="none" strike="noStrike" kern="1200" cap="none" spc="0" normalizeH="0" baseline="0" noProof="0">
                <a:ln>
                  <a:noFill/>
                </a:ln>
                <a:solidFill>
                  <a:prstClr val="black"/>
                </a:solidFill>
                <a:effectLst/>
                <a:uLnTx/>
                <a:uFillTx/>
                <a:latin typeface="Calibri"/>
                <a:ea typeface="+mn-ea"/>
                <a:cs typeface="Arial" panose="020B0604020202020204" pitchFamily="34" charset="0"/>
              </a:rPr>
              <a:t>ن</a:t>
            </a:r>
            <a:r>
              <a:rPr kumimoji="0" lang="ar-SA" sz="3600" b="1" i="0" u="none" strike="noStrike" kern="1200" cap="none" spc="0" normalizeH="0" baseline="0" noProof="0">
                <a:ln>
                  <a:noFill/>
                </a:ln>
                <a:solidFill>
                  <a:prstClr val="black"/>
                </a:solidFill>
                <a:effectLst/>
                <a:uLnTx/>
                <a:uFillTx/>
                <a:latin typeface="Calibri"/>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هم خواصه ألقاهم في ظلمة الجحيم إلي الأبد، لأنهم رفضوا أقواله ولم يقبلوه وحكموا عليه بحكم الموت. فلنعظم نحن إسمه القدوس ونمجده بغير فتور.</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a:t>
            </a:r>
            <a:r>
              <a:rPr kumimoji="0" lang="fr-FR" sz="2000" b="0" i="0" u="none" strike="noStrike" kern="1200" cap="none" spc="0" normalizeH="0" baseline="0" noProof="0" dirty="0">
                <a:ln>
                  <a:noFill/>
                </a:ln>
                <a:solidFill>
                  <a:prstClr val="white"/>
                </a:solidFill>
                <a:effectLst/>
                <a:uLnTx/>
                <a:uFillTx/>
                <a:latin typeface="Calibri"/>
                <a:ea typeface="+mn-ea"/>
                <a:cs typeface="+mn-cs"/>
              </a:rPr>
              <a:t> </a:t>
            </a:r>
            <a:r>
              <a:rPr kumimoji="0" lang="ar-SA" sz="20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يوم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0146925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0494CBBC-6B03-4499-A82C-7D0D1EE08612}"/>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9ème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4679822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48647603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18425831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9</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du mardi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9"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260293072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140968"/>
            <a:ext cx="5616623" cy="3240360"/>
          </a:xfrm>
        </p:spPr>
        <p:txBody>
          <a:bodyPr>
            <a:normAutofit/>
          </a:bodyPr>
          <a:lstStyle/>
          <a:p>
            <a:pPr marL="0" indent="0" algn="ctr">
              <a:buNone/>
            </a:pPr>
            <a:r>
              <a:rPr lang="fr-FR" sz="2800" b="1" i="1" dirty="0">
                <a:solidFill>
                  <a:srgbClr val="C00000"/>
                </a:solidFill>
              </a:rPr>
              <a:t>Genèse 6:5 à 9:6</a:t>
            </a:r>
          </a:p>
          <a:p>
            <a:pPr marL="0" indent="0" algn="just">
              <a:buNone/>
            </a:pPr>
            <a:r>
              <a:rPr lang="fr-FR" sz="2800" b="1" dirty="0"/>
              <a:t>Le Seigneur vit que la méchanceté de l'homme était grande sur la terre</a:t>
            </a:r>
            <a:r>
              <a:rPr lang="ar-EG" sz="2800" b="1" dirty="0"/>
              <a:t> </a:t>
            </a:r>
            <a:r>
              <a:rPr lang="fr-FR" sz="2800" b="1" dirty="0"/>
              <a:t>Et que son cœur ne formait que de mauvais desseins à longueur de journée.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140968"/>
            <a:ext cx="5457799" cy="3344306"/>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تكوين ٦ : </a:t>
            </a:r>
            <a:r>
              <a:rPr kumimoji="0" lang="ar-EG"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٥ </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٩: ٦</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ولما رأي الرب الإله أن شرور الناس قد كثرت علي الأرض</a:t>
            </a:r>
            <a:r>
              <a:rPr kumimoji="0" lang="fr-FR"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وأن كل واحد قد مال بقلبه كثيرًا إلي الشر كل الأيام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1052736"/>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genecic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Mw`ucyc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èEtafnau</a:t>
            </a:r>
            <a:r>
              <a:rPr kumimoji="0" lang="fr-FR" sz="2800" b="1" i="0" u="none" strike="noStrike" kern="1200" cap="none" spc="0" normalizeH="0" baseline="0" noProof="0" dirty="0">
                <a:ln>
                  <a:noFill/>
                </a:ln>
                <a:solidFill>
                  <a:prstClr val="black"/>
                </a:solidFill>
                <a:effectLst/>
                <a:uLnTx/>
                <a:uFillTx/>
                <a:latin typeface="Athanasius"/>
                <a:ea typeface="+mn-ea"/>
                <a:cs typeface="+mn-cs"/>
              </a:rPr>
              <a:t> de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ènje</a:t>
            </a:r>
            <a:r>
              <a:rPr kumimoji="0" lang="fr-FR" sz="2800" b="1" i="0" u="none" strike="noStrike" kern="1200" cap="none" spc="0" normalizeH="0" baseline="0" noProof="0" dirty="0">
                <a:ln>
                  <a:noFill/>
                </a:ln>
                <a:solidFill>
                  <a:prstClr val="black"/>
                </a:solidFill>
                <a:effectLst/>
                <a:uLnTx/>
                <a:uFillTx/>
                <a:latin typeface="Athanasius"/>
                <a:ea typeface="+mn-ea"/>
                <a:cs typeface="+mn-cs"/>
              </a:rPr>
              <a:t> P_ V; je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au`èa</a:t>
            </a:r>
            <a:r>
              <a:rPr kumimoji="0" lang="fr-FR" sz="2800" b="1" i="0" u="none" strike="noStrike" kern="1200" cap="none" spc="0" normalizeH="0" baseline="0" noProof="0" dirty="0">
                <a:ln>
                  <a:noFill/>
                </a:ln>
                <a:solidFill>
                  <a:prstClr val="black"/>
                </a:solidFill>
                <a:effectLst/>
                <a:uLnTx/>
                <a:uFillTx/>
                <a:latin typeface="Athanasius"/>
                <a:ea typeface="+mn-ea"/>
                <a:cs typeface="+mn-cs"/>
              </a:rPr>
              <a:t>]ai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ènje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nikaki`èa</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ènte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nirwmi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ijen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pika\i.</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9255707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 Seigneur se repentit d'avoir fait l'homme sur la terre et il s'affligea dans son cœur. Et le Seigneur dit: Je vais effacer de la surface du sol les hommes que j'ai créés - et avec les hommes, les bestiaux, les bestioles et les oiseaux du ciel -, car je me repens de les avoir faits. Mais Noé avait trouvé grâce aux yeux du Seigneur. Voici l'histoire de Noé : Noé était un homme juste, intègre parmi ses contemporains, et il marchait avec Dieu.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فندم الرب الإله أنه خلق الإنسان علي الأرض</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وفكر الرب الإله في قلبه وقال: إني مبيد عن وجه الأرض الإنسان الذي خلقته من الإنسان إلي البهائم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ومن الهوام إلي طيور السماء</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لأني حنقت إذ خلقتهم. وأما نوح فوجد نعمة أمام الرب الإله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وهذه مواليد نوح: وكان نوح رجلًا بارًا كاملًا في جيله وأرضي نوح الله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A8BB98F-ADEB-4196-8AB9-B2A3BC9C88BF}"/>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8018841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Noé engendra trois fils: Sem, Cham et Japhet. La terre se pervertit au regard de Dieu et elle se remplit de violence. Dieu vit la terre: elle était pervertie, car toute chair avait une conduite perverse sur la terre. Dieu dit à Noé: La fin de toute chair est arrivée, je l'ai décidé, car la terre est pleine de violence à cause des hommes et je vais les faire disparaître de la terre. Fais-toi une arche en bois résineux, tu la feras en roseaux et tu l'enduiras de bitume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وولد نوح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ثل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ثة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بنين سامًا وحامًا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ويافث</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وتنجست الأرض أمام الله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وإمتلأت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الأرض ظلمًا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فنظر الرب الإله إلي الأرض فإذا هي قد فسدت</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 كل ذي جسد قد نجس طريقه علي الأرض</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فقال الرب الإله لنوح: إن أجل كل بشر قد أقترب أمامي</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 الأرض قد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متلأت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ظلمًا منهم. وها أنا مهلكهم والأرض معًا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فإصنع</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لك فلكًا من خشب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الساج</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الذي لا يسوس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وإصنع</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الفلك كاملًا وتطلي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داخله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(وخارجه) بالقار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A8BB98F-ADEB-4196-8AB9-B2A3BC9C88BF}"/>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79116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L'averse des montagnes les transperce; faute d'abri, ils étreignent le rocher. On arrache l'orphelin à la mamelle, on prend en gage le nourrisson du pauvre. Ils s'en vont nus, sans vêtements; affamés, ils portent les gerbes. Entre deux murettes, ils pressent l'huile; altérés, ils foulent les cuves. De la ville on entend gémir les mourants, les blessés, dans un souffle, crier à l'aide. Et Dieu reste sourd à la prière! D'autres sont de ceux qui</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فأبتلوا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قطر الجبال. وحيث أن لا خيام لهم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أستتروا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بالصخور. خطفوا الأيتام عن ثديهم. ومن سقط أذلوه بظلمهم جعلوا قومًا ينامون عراة. و أخذوا خبز الجياع. في المواضع الضيقة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صطادوا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بالظلم. وطريق العدل لم يعرفوه. والذين طردوهم من مدنهم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1421620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en dedans et en dehors. Voici comment tu la feras: trois cents coudées pour la longueur de l'arche, cinquante coudées pour sa largeur, trente coudées pour sa hauteur. Tu feras à l'arche un toit et tu l'achèveras une coudée plus haut, tu placeras l'entrée de l'arche sur le côté et tu feras un premier, un second et un troisième étages. Pour moi, je vais amener le déluge, les eaux, sur la terre, pour exterminer de dessous le ciel toute chair ayant souffle de vie: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وهكذا تصنع الفلك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ثلاثمائة ذراعًا يكون طول الفلك وخمسين ذراعًا عرضه وثلاثين ذراعا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رتفاعه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ويكون الفلك مقببًا وتصنع له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كوًا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وتكمله إلي حد ذراع من فوق وتصنع باب الفلك في جانبه وطبقات سفلية ومتوسطة وعلوية تجعله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فها أنا آت بطوفان الماء علي الأرض</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لأهلك كل جسد فيه روح الحياة تحت السماء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A8BB98F-ADEB-4196-8AB9-B2A3BC9C88BF}"/>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8234288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tout ce qui est sur la terre doit périr. Mais j'établirai mon alliance avec toi et tu entreras dans l'arche, toi et tes fils, ta femme et les femmes de tes fils avec toi. De tout ce qui vit, de tout ce qui est chair, tu feras entrer dans l'arche deux de chaque espèce pour les garder en vie avec toi; qu'il y ait un mâle et une femelle. De chaque espèce d'oiseaux, de chaque espèce de bestiaux, de chaque espèce de toutes les bestioles du sol,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وكل شيء كائن علي الأرض يموت وأقرر عهدي معك. فتدخل الفلك أنت وبنوك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وإمرأتك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ونساء بنيك معك ومن جميع الوحوش</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ومن جميع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الدواب ومن كل ذي جسد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إثنين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إثنين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كل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حى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تدخل إلي الفلك لكي تعولها معك. تكون ذكرًا وأنثي. ومن الطيور الطائرة كجنسها. ومن جميع البهائم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كأجناسها ومن الهوام  التي علي الأرض كأجناسها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BAE76ED7-07EA-43DD-8AE0-521ED687B1A2}"/>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7395967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un couple viendra avec toi pour que tu les gardes en vie. De ton côté, procure-toi de tout ce qui se mange et fais-en provision: cela servira de nourriture pour toi et pour eux. Noé agit ainsi; tout ce que Dieu lui avait commandé, il le fit. Le Seigneur dit à Noé: Entre dans l'arche, toi et toute ta famille, car je t'ai vu seul juste à mes yeux parmi cette génération. De tous les animaux purs, tu prendras sept paires, le mâle et sa femelle; des animaux qui ne sont pas purs,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إثنين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إثنين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تدخل إليك لتعولها معك. ويكون ذكرًا وأنثي</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وأنت فخذ لك من كل الأطعمة التي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تأك</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ونها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وإجمعها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إليك لتكون لك وللآخرين مأكلًا. ففعل نوح كل ما أمره به الرب الإله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هكذا فعل. وقال الرب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 لنوح: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إمض</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أنت وأهل بيتك وأدخل الفلك لأنك أنت هو الذي رأيتك بارًا أمامي في هذا الج</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جميع البهائم التي ليس بطاهرة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إثنين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إثنين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ذكرًا وأنثي ومن طيور السماء الطاهرة سبعة سبعة ذكرًا وأنثي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BAE76ED7-07EA-43DD-8AE0-521ED687B1A2}"/>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9763955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tu prendras un couple, le mâle et sa femelle et aussi des oiseaux du ciel, sept paires, le mâle et sa femelle, pour perpétuer la race sur toute la terre. Car encore sept jours et je ferai pleuvoir sur la terre pendant quarante jours et quarante nuits et j'effacerai de la surface du sol tous les êtres que j'ai faits. Noé fit tout ce que Le Seigneur lui avait commandé. Noé avait six cents ans quand arriva le déluge, les eaux sur la terre. Noé - avec ses fils, sa femme et les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ومن طيور السماء الغير الطاهرة إثنين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إثنين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ذكرًا وأنثي</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ليتربي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منها نسلًا علي الأرض كلها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لأني بعد سبعة أيام أمطر ماء الطوفان علي الأرض أربعين يومًا وأربعين ليلة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وأمحو كل الخليقة التي خلقتها عن وجه الأرض.</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ففعل نوح كل ما أمر به الرب الإله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وكان نوح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إبن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ست مئة سنة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إذ هطل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ماء الطوفان علي الأرض</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فمضي نوح وبنوه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وإمرأته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ونساء بنيه معه ودخلوا الفلك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BAE76ED7-07EA-43DD-8AE0-521ED687B1A2}"/>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3037093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femmes de ses fils - entra dans l'arche pour échapper aux eaux du déluge. Des animaux purs et des animaux qui ne sont pas purs, des oiseaux et de tout ce qui rampe sur le sol, un couple entra dans l'arche de Noé, un mâle et une femelle, comme Dieu avait ordonné à Noé. Au bout de sept jours, les eaux du déluge vinrent sur la terre. En l'an six cent de la vie de Noé, le second mois, le dix-septième jour du mois, ce jour-là jaillirent toutes les sources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بسبب ماء الطوفان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ومن البهائم الطاهرة ومن البهائم التي ليست بطاهرة ومن الطيور الطاهرة ومن الطيور الغير طاهرة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ومن كل الهوام التي علي الأرض دخل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إثنان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إثنان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مع نوح إلي الفلك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ذكرًا وأنثي كما أمره الرب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وحدث بعد سبعة أيام أن مياه الطوفان صارت علي الأرض في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سنة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ست مئة من حياة نوح</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الشهر الثاني في اليوم السابع عشر من الشهر في ذلك اليوم تفجرت كل ينابيع الغمر العظيم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BAE76ED7-07EA-43DD-8AE0-521ED687B1A2}"/>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9475903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du grand abîme et les écluses du ciel s'ouvrirent. La pluie tomba sur la terre pendant quarante jours et quarante nuits. Ce jour même, Noé et ses fils, Sem, Cham et Japhet, avec la femme de Noé et les trois femmes de ses fils, entrèrent dans l'arche, et avec eux les bêtes sauvages de toute espèce, les bestiaux de toute espèce, les bestioles de toute espèce qui rampent sur la terre, les volatiles de toute espèce, tous les oiseaux, tout ce qui a des ailes.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وتفتحت ميازيب السماء. وكان الطوفان علي الأرض أربعين يومًا وأربعين ليلة. وفي هذا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اليوم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دخل نوح وبنوه إلي الفلك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سام وحام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ويافث</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بنو نوح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وإمرأته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ونساء بنيه الثلاث معه إلي الفلك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هم والوحوش كأجناسها وكل الهوام التي تدب علي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الأرض كأجناسها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وكل الطيور كأجناسها دخلت الفلك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إثنين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إثنين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كل جسد فيه روح حياة،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BAE76ED7-07EA-43DD-8AE0-521ED687B1A2}"/>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3293667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Auprès de Noé, entra dans l'arche un couple de tout ce qui est chair, ayant souffle de vie, et ceux qui entrèrent étaient un mâle et une femelle de tout ce qui est chair, comme Dieu le lui avait commandé. Et le Seigneur ferma la porte sur Noé. Il y eut le déluge pendant quarante jours sur la terre; les eaux grossirent et soulevèrent l'arche, qui fut élevée au-dessus de la terre. Les eaux montèrent et grossirent beaucoup sur la terre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والداخلات دخلت ذكرا وأنثى من كل ذى جسد دخلت كما أمر الله نوحا، وأغلق الرب الإله الفلك من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خارج.</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وكان ماء الطوفان علي الأرض أربعين يومًا وأربعين ليلة. وكثر الماء ورفع الفلك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رتفع</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عن الأرض وتعاظم الماء وكان يتكاثر جدًا علي الأرض</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BAE76ED7-07EA-43DD-8AE0-521ED687B1A2}"/>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5316302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476672"/>
            <a:ext cx="5616624" cy="5832648"/>
          </a:xfrm>
        </p:spPr>
        <p:txBody>
          <a:bodyPr>
            <a:noAutofit/>
          </a:bodyPr>
          <a:lstStyle/>
          <a:p>
            <a:pPr marL="0" indent="0" algn="just">
              <a:buNone/>
            </a:pPr>
            <a:r>
              <a:rPr lang="fr-FR" sz="2800" b="1" dirty="0"/>
              <a:t>et l'arche s'en alla à la surface des eaux. Les eaux montèrent de plus en plus sur la terre et toutes les plus hautes montagnes qui sont sous tout le ciel furent couvertes. Les eaux montèrent quinze coudées plus haut, recouvrant les montagnes. Alors périt toute chair qui se meut sur la terre: oiseaux, bestiaux, bêtes sauvages, tout ce qui grouille sur la terre, et tous les hommes. Tout ce qui avait une haleine de vie dans les narines, c'est-à-dire tout ce qui était sur la terre ferme, mourut.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وكان الفلك يسير فوق الماء</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وزاد الماء فوق الجبال خمسة عشر ذراعًا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وغطي الجبال الشامخة كلها وهلك كل ذي جسد كان يدب علي الأرض من الطيور والبهائم والوحوش</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وكل الزحافات التي كانت تزحف علي الأرض وجميع الناس كل ما كان فيه نسمة حيوة</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ما كان علي اليابسة مات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BAE76ED7-07EA-43DD-8AE0-521ED687B1A2}"/>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1421106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Ainsi disparurent tous les êtres qui étaient à la surface du sol, depuis l'homme jusqu'aux bêtes, aux bestioles et aux oiseaux du ciel; ils furent effacés de la terre et il ne resta que Noé et ceux qui était avec lui dans l'arche. La crue des eaux sur la terre dura cent cinquante jours. Alors Dieu se souvint de Noé et de toutes les bêtes sauvages et de tous les bestiaux qui étaient avec lui dans l'arche; Dieu fit passer un vent sur la terre et les eaux désenflèrent.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فمحيت كل الخليقة التي كانت علي وجه الأرض كلها من الناس والبهائم والهوام وطيور السماء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فإنمحت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علي الأرض. وبقي نوح وحده ومن معه في الفلك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وإرتفع</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الماء عن الأرض مئة وخمسين يومًا. ثم ذكر الله نوحًا وكل الوحوش</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وكل الدواب وكل الطيور وكل الهوام والذين كانوا معه في الفلك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وأجاز الله ريحًا علي الأرض فهبط الماء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BAE76ED7-07EA-43DD-8AE0-521ED687B1A2}"/>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7360081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Les sources de l'abîme et les écluses du ciel furent fermées ; - la pluie fut retenue de tomber du ciel et les eaux se retirèrent petit à petit de la terre; - les eaux baissèrent au bout de cent cinquante jours et, au septième mois, au dix-septième jour du mois, l'arche s'arrêta sur le mont d'Ararat. Les eaux continuèrent de baisser jusqu'au dixième mois et, au premier du dixième mois, apparurent les sommets des montagnes.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وإنسدت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ينابيع الغمر وميازيب السماء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فإمتنع</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المطر من السماء وغاص الماء راجعًا عن الأرض ونضب متناقصًا من بعد مائة وخمسين يومًا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وإستقر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الفلك في الشهر السابع من اليوم السابع عشر من الشهر علي جبل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آراراط</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وكانت المياه ترسب وتنقص</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إلي الشهر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العاش</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وفي الشهر الحادي عشر في اليوم الأول من الشهر ظهرت رؤوس الجبال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BAE76ED7-07EA-43DD-8AE0-521ED687B1A2}"/>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75095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repoussent la lumière: ils en méconnaissent les chemins, n'en fréquentent pas les sentiers. Il fait noir quand l'assassin se lève, pour tuer le pauvre et l'indigent. Durant la nuit rôde le voleur, L'œil de l'adultère épie le crépuscule: «Personne ne me verra», dit-il, et il met un voile sur son visage. Dans les ténèbres, il perfore les maisons. Pendant le jour, ils se cachent, ceux qui ne veulent pas connaître la lumière. Pour eux tous, le matin</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وبيوتهم لم يعرفوهم. فصارت نفس الأطفال في تنهد شديد. لماذا لم يفتقد هؤلاء وهم على الأرض وهم لم يعرفوا طريق البر. ولم يمشوا في سبله. فلما علم بأعمالهم أسلمهم للظلمة</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وفى الليل يصير مثل اللص، وعين الزانى ترقب الظلام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قائلًا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 تبصرنى عين. فيجعل سترًا على وجهه. نقب بيوتًا في الظلام وفى النهار</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أغلقوا على أنفسهم. فلا يعرفون النور صباحًا.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8052519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Au bout de quarante jours, Noé ouvrit la fenêtre qu'il avait faite à l'arche et il lâcha le corbeau, qui alla et vint en attendant que les eaux aient séché sur la terre. Alors il lâcha d'auprès de lui la colombe pour voir si les eaux avaient diminué à la surface du sol. La colombe, ne trouvant pas un endroit où poser ses pattes, revint vers lui dans l'arche, car il y avait de l'eau sur toute la surface de la terre; il étendit la main, la prit et la fit rentrer auprès de lui dans l'arche.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وحد</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ث</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بعد أربعين يومًا أن نوحًا فتح طاقة الفلك التي عملها وسر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 الغراب لينظر إن كان الماء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إنقطع</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فلما خرج لم يرجع إليه حتي جف الماء من الأرض</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ثم أرسل الحمامة خلفه ليري هل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إنقطع</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الماء عن وجه الأرض فلما لم تجد الحمامة مستقرًا لرجليها رجعت إليه ودخلت الفلك لأن مياهًا كانت علي وجه الأرض كلها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فمد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يده وأخذها وأدخلها إليه في الفلك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BAE76ED7-07EA-43DD-8AE0-521ED687B1A2}"/>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8606457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attendit encore sept autres jours et lâcha de nouveau la colombe hors de l'arche. La colombe revint vers lui sur le soir et voici qu'elle avait dans le bec un rameau tout frais d'olivier! Ainsi Noé connut que les eaux avaient diminué à la surface de la terre. Il attendit encore sept autres jours et lâcha la colombe, qui ne revint plus vers lui. C'est en l'an six cent un de la vie de Noé, au premier mois, le premier du mois, que les eaux séchèrent sur la terre.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فلبث أيضًا سبعة أيام أخر وعاد فأرسل الحمامة من الفلك فرجعت إليه عند المساء. وإذ ورقة زيتون خضراء في فمها فعلم نوح أن الماء قد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إنقطع</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عن الأرض. ثم تأني سبعة أيام أخر وأرسل الحمامة أيضًا فلم تعد ترجع إليه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وكان في السنة الواحدة والست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مئة من حياة نوح في الشهر الأول من أول الشهر جفت المياه عن وجه الأرض</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BAE76ED7-07EA-43DD-8AE0-521ED687B1A2}"/>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0915354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Noé enleva la couverture de l'arche; il regarda et voici que la surface du sol était sèche! Au second mois, le vingt-septième jour du mois, la terre fut sèche. Alors Dieu parla ainsi à Noé: «Sors de l'arche, toi et ta femme, tes fils et les femmes de tes fils avec toi. Tous les animaux qui sont avec toi, tout ce qui est chair, oiseaux, bestiaux et tout ce qui rampe sur la terre, fais-les sortir avec toi : qu'ils pullulent sur la terre, qu'ils soient féconds et se multiplient sur la terre.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فكشف نوح الغطاء عن طبقات الفلك. ونظر وإذا الماء قد جف عن وجه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الأرض.</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وفي الشهر الثاني من اليوم السابع والعشرين جفت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الأرض.</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وكلم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الرب الإله نوحا قائلا: أخرج من الفلك أنت وبنوك وزوجتك ونساء بنيك معك وكل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الوحوش معك وكل ذي جسد من الطيور إلي البهائم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وكل الهوام التي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تدب علي الأرض</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أخرجها معك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وإنمو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وأكثروا علي الأرض</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BAE76ED7-07EA-43DD-8AE0-521ED687B1A2}"/>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6796199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Noé sortit avec ses fils, sa femme et les femmes de ses fils ; et toutes les bêtes sauvages, tous les bestiaux, tous les oiseaux, toutes les bestioles qui rampent sur la terre sortirent de l'arche, une espèce après l'autre. Noé construisit un autel au Seigneur, il prit de tous les animaux purs et de tous les oiseaux purs et offrit des holocaustes sur l'autel. Le Seigneur respira l'agréable odeur et il se dit en lui-même: Je ne maudirai plus jamais la terre à cause de l'homme,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فخرج نوح وبنوه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وإمرأته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ونساء بنيه معه وجميع الوحوش وكل الدواب وكل الهوام التى تدب على الأرض وكل الطيور كأجناسها خرجت من الفلك،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وبني نوح مذبحًا لله وأخذ من كل البهائم الطاهرة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ومن كل الطيور الطاهرة وأصعد محرقات علي المذبح</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فإشتم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الرب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 رائحة البخور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فقال الرب الاله في فكره: إني لا أعود ألعن الأرض من أجل أعمال البشر</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BAE76ED7-07EA-43DD-8AE0-521ED687B1A2}"/>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0245890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parce que les desseins du cœur de l'homme sont mauvais dès son enfance; plus jamais je ne frapperai tous les vivants comme j'ai fait. Tant que durera la terre, semailles et moisson, froidure et chaleur, été et hiver, jour et nuit ne cesseront plus. Dieu bénit Noé et ses fils et il leur dit: «Soyez féconds, multipliez, emplissez la terre. Soyez la crainte et l'effroi de tous les animaux de la terre et de tous les oiseaux du ciel, comme de tout ce dont la terre fourmille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لأن قلب الإنسان مائل إلي الشر منذ حداثته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أعود أيضًا أضرب كل ذي جسد حي كما فعلت</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كل أيام الأرض زرع وحصاد وبرد وحر وصيف وشتاء ونهار وليل لا يستر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يح</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وبارك الله نوحًا وبنيه وقال لهم: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إنموا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وأكثروا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وإملأوا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الأرض وتسلطوا عليها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ولتكن خشيتكم ورهبتكم علي كل وحوش الأرض وجميع طيور السماء وكل ما يدب علي الأرض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BAE76ED7-07EA-43DD-8AE0-521ED687B1A2}"/>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9231713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de tous les poissons de la mer: ils sont livrés entre vos mains. Tout ce qui se meut et possède la vie vous servira de nourriture, je vous donne tout cela au même titre que la verdure des plantes. Seulement, vous ne mangerez pas la chair avec son âme, c'est-à-dire le sang. Mais je demanderai compte du sang de chacun de vous. J'en demanderai compte à tous les animaux et à l'homme, aux hommes entre eux, je demanderai compte de l'âme de l'homme.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وكل أسماك البحر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قد دفعتها إلي أيديكم وكل دابة حية تكون لكم طعامًا. كالعشب الأخضر أعطيت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 جميعها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غير أن لحما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بدم نفسه لا تأكلوه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 دم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أنفسكم أطلبه من يد جميع الوحوش، وأطلب نفس الإنسان من يد أخيه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الإنسان.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BAE76ED7-07EA-43DD-8AE0-521ED687B1A2}"/>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7551502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Qui verse le sang de l'homme, par l'homme aura son sang versé. </a:t>
            </a:r>
          </a:p>
          <a:p>
            <a:pPr marL="0" indent="0" algn="just">
              <a:lnSpc>
                <a:spcPct val="90000"/>
              </a:lnSpc>
              <a:buNone/>
            </a:pPr>
            <a:r>
              <a:rPr lang="fr-FR" sz="2800" b="1" dirty="0"/>
              <a:t>Car à l'image de Dieu l'homme a été fait. Pour vous, soyez féconds, multipliez, pullulez sur la terre et la dominez.</a:t>
            </a:r>
          </a:p>
          <a:p>
            <a:pPr marL="0" indent="0" algn="just">
              <a:lnSpc>
                <a:spcPct val="90000"/>
              </a:lnSpc>
              <a:buNone/>
            </a:pPr>
            <a:endParaRPr lang="fr-FR" sz="28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ومن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أهرق</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دم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إنسان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فيهرق</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دمه عوضًا عنه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لأني خل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قت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لإنسان علي صورة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الله.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أما أنتم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فإنموا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وأكثروا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وإملأوا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الأرض وتكاثروا فيها.</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7BDFE5BF-B49D-4422-9ED4-4B25E72771D4}"/>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5447665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308132"/>
            <a:ext cx="5616623" cy="3073196"/>
          </a:xfrm>
        </p:spPr>
        <p:txBody>
          <a:bodyPr>
            <a:normAutofit/>
          </a:bodyPr>
          <a:lstStyle/>
          <a:p>
            <a:pPr marL="0" indent="0" algn="ctr">
              <a:buNone/>
            </a:pPr>
            <a:r>
              <a:rPr lang="fr-FR" sz="2800" b="1" i="1" dirty="0">
                <a:solidFill>
                  <a:srgbClr val="C00000"/>
                </a:solidFill>
              </a:rPr>
              <a:t>Proverbes 9 : 1-11</a:t>
            </a:r>
          </a:p>
          <a:p>
            <a:pPr marL="0" indent="0" algn="just">
              <a:buNone/>
            </a:pPr>
            <a:r>
              <a:rPr lang="fr-FR" sz="2800" b="1" dirty="0"/>
              <a:t>La Sagesse a bâti sa maison, elle a taillé ses sept colonnes, elle a abattu ses bêtes, préparé son vin, elle a aussi dressé sa table.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244914"/>
            <a:ext cx="5457799" cy="3240360"/>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أمثال ٩ : ١- ١١</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الحكمة بنت لها بيتاً ونصبت فيه سبعة أعمدة.</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ذبحت ذبائحها ومزجت خمرها في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البواطي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(الأواني) وهيأت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مائدتها.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1052736"/>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Colomwn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A;covi`èa</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kwt</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nac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ènouhi</a:t>
            </a:r>
            <a:r>
              <a:rPr kumimoji="0" lang="fr-FR" sz="2800" b="1" i="0" u="none" strike="noStrike" kern="1200" cap="none" spc="0" normalizeH="0" baseline="0" noProof="0" dirty="0">
                <a:ln>
                  <a:noFill/>
                </a:ln>
                <a:solidFill>
                  <a:prstClr val="black"/>
                </a:solidFill>
                <a:effectLst/>
                <a:uLnTx/>
                <a:uFillTx/>
                <a:latin typeface="Athanasius"/>
                <a:ea typeface="+mn-ea"/>
                <a:cs typeface="+mn-cs"/>
              </a:rPr>
              <a:t>&gt;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actajro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a:t>
            </a:r>
            <a:r>
              <a:rPr kumimoji="0" lang="fr-FR" sz="2800" b="1" i="0" u="none" strike="noStrike" kern="1200" cap="none" spc="0" normalizeH="0" baseline="0" noProof="0" dirty="0">
                <a:ln>
                  <a:noFill/>
                </a:ln>
                <a:solidFill>
                  <a:prstClr val="black"/>
                </a:solidFill>
                <a:effectLst/>
                <a:uLnTx/>
                <a:uFillTx/>
                <a:latin typeface="Athanasius"/>
                <a:ea typeface="+mn-ea"/>
                <a:cs typeface="+mn-cs"/>
              </a:rPr>
              <a:t>]a]f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èn`èctulloc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arof</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645987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Elle a dépêché ses servantes et proclamé sur les buttes, en haut de la cité: «Qui est simple? Qu'il passe par ici!» A l'homme insensé elle dit: «Venez, mangez de mon pain, buvez du vin que j'ai préparé! Quittez la niaiserie et vous vivrez, marchez droit dans la voie de l'intelligence.» Qui corrige un railleur s'attire le mépris, qui reprend un méchant le déshonneur. Ne reprends pas le railleur, il te haïrait, reprends le sage, il t'aimera.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أرسلت عبيدها لينادوا بصوت عال علي الزوايا قائلين : من كان منكم جاهلاً فليأت إلي وناقصي الفهم قولوا لهم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هلموا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كلوا من خبزي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وإشربوا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الخمر التي مزجتها لكم، أتركوا عنكم الجهل لتحيوا، أطلبوا الحكمة لتعمروا، وقوموا فهمكم بمعرفة. من يؤدب الأشرار يلحق بنفسه هواناً ومن يبكت المنافق يكسب عيباً لذاته، لا توبخ الأشرار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لئلا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يبغضوك.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وبخ حكيماً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فيحبك.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وبخ جاهلاً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فيبغضك.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A8BB98F-ADEB-4196-8AB9-B2A3BC9C88BF}"/>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810903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Donne au sage: il deviendra plus sage encore; instruis le juste, il accroîtra son acquis. Principe de la sagesse: la crainte du Seigneur! La science des saints, voilà l'intelligence. Car par moi tes jours se multiplient et pour toi s'accroissent les années de vie.</a:t>
            </a:r>
          </a:p>
          <a:p>
            <a:pPr marL="0" indent="0" algn="just">
              <a:lnSpc>
                <a:spcPct val="90000"/>
              </a:lnSpc>
              <a:buNone/>
            </a:pPr>
            <a:endParaRPr lang="fr-FR" sz="28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أعط الحكيم سبباً فيزداد حكمة،</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وعلم البار فيزداد براً، رأس الحكمة مخافة الرب ومشورة القديسين فهم ومعرفة للناموس هي الفكر الصالح، بهذا المثال تعيش زماناً طويلاً وتزداد لك سنو الحياة.</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7BDFE5BF-B49D-4422-9ED4-4B25E72771D4}"/>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7952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devient l'ombre de mort, car ils éprouvent les terreurs de l'ombre de mort. Ce n'est plus qu'un fétu à la surface des eaux, son domaine est maudit dans le pays, nul ne prend le chemin de sa vigne. Comme une chaleur sèche fait disparaître la neige. Ainsi le shéol celui qui a péché. Le sein qui l'a formé l'oublie et son nom n'est plus mentionné. Ainsi est foudroyée comme un arbre l'iniquité. Il a maltraité la femme stérile, privée d'enfants, il s'est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لأن ظل الموت يدركهم معًا. لأنه يعرف أهوال ظل الموت. خفيف هو على وجه الماء. فليكن نصيبهم ملعونًا على الأرض. وليظهر نباتهم يابسًا على وجه الأرض. لأنهم نهبوا أ</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غ</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مار الأيتام. وحين ذكر خطيته وصار غير ظاهر كمثل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طل الندى، وسيجازى بما فعل،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وينسحق</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كل ظالم مثل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الخشب الغير النافع</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لأنهم لم يحسنوا إلى العاقر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7861273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308132"/>
            <a:ext cx="5616623" cy="3073196"/>
          </a:xfrm>
        </p:spPr>
        <p:txBody>
          <a:bodyPr>
            <a:normAutofit/>
          </a:bodyPr>
          <a:lstStyle/>
          <a:p>
            <a:pPr marL="0" indent="0" algn="ctr">
              <a:buNone/>
            </a:pPr>
            <a:r>
              <a:rPr lang="fr-FR" sz="2800" b="1" i="1" dirty="0">
                <a:solidFill>
                  <a:srgbClr val="C00000"/>
                </a:solidFill>
              </a:rPr>
              <a:t>Isaïe 40 : 9-31</a:t>
            </a:r>
          </a:p>
          <a:p>
            <a:pPr marL="0" indent="0" algn="just">
              <a:buNone/>
            </a:pPr>
            <a:r>
              <a:rPr lang="fr-FR" sz="2800" b="1" dirty="0"/>
              <a:t>Monte sur une haute montagne, messagère de Sion : élève et force la voix, messagère de Jérusalem</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308132"/>
            <a:ext cx="5457799" cy="3177142"/>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إشعياء</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٤٠ : ٩ -٣١</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إصعد</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علي جبل عال يا مبشر صهيون.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إرفع</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صوتك بقوة يا مبشر أورشليم.</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1052736"/>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Yca`yac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Athanasius"/>
                <a:ea typeface="+mn-ea"/>
                <a:cs typeface="+mn-cs"/>
              </a:rPr>
              <a:t>Ma]</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enak</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èe`èp</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wi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ijen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outwou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efsoci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vhet</a:t>
            </a:r>
            <a:r>
              <a:rPr kumimoji="0" lang="fr-FR" sz="2800" b="1" i="0" u="none" strike="noStrike" kern="1200" cap="none" spc="0" normalizeH="0" baseline="0" noProof="0" dirty="0">
                <a:ln>
                  <a:noFill/>
                </a:ln>
                <a:solidFill>
                  <a:prstClr val="black"/>
                </a:solidFill>
                <a:effectLst/>
                <a:uLnTx/>
                <a:uFillTx/>
                <a:latin typeface="Athanasius"/>
                <a:ea typeface="+mn-ea"/>
                <a:cs typeface="+mn-cs"/>
              </a:rPr>
              <a:t>\i]</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ennoufi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ènCiwn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sici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èntek`ècmh</a:t>
            </a:r>
            <a:r>
              <a:rPr kumimoji="0" lang="fr-FR" sz="2800" b="1" i="0" u="none" strike="noStrike" kern="1200" cap="none" spc="0" normalizeH="0" baseline="0" noProof="0" dirty="0">
                <a:ln>
                  <a:noFill/>
                </a:ln>
                <a:solidFill>
                  <a:prstClr val="black"/>
                </a:solidFill>
                <a:effectLst/>
                <a:uLnTx/>
                <a:uFillTx/>
                <a:latin typeface="Athanasius"/>
                <a:ea typeface="+mn-ea"/>
                <a:cs typeface="+mn-cs"/>
              </a:rPr>
              <a:t> 'en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oujom</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vhet</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iwi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ènIlh?m</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8824779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Elève la voix, ne crains pas, dis aux villes de Juda: «Voici votre Dieu!» Voici le Seigneur Dieu qui vient avec puissance, son bras assure son autorité; voici qu'il porte avec lui sa récompense, et son salaire devant lui. Tel un berger il fait paître son troupeau, de son bras il rassemble les agneaux, il les porte sur son sein, il conduit doucement les brebis mères. Qui a mesuré dans le creux de sa main l'eau de la mer, évalué à l'empan les dimensions du ciel,</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رفع صوتك بقوة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ولاتخف</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قل لمدن يهوذا :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هوذا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ربكم آت بقوة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وذراعه تحكم له، هو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ذا أجرته معه وعمله قدامه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كراع يرعي قطيع غنمه وبذراعه يجمع الحملان ويعزي الحبالي</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كال الماء بيده وقاس السماء بشبره والأرض كلها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بقبضته؟</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A8BB98F-ADEB-4196-8AB9-B2A3BC9C88BF}"/>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6756459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jaugé au boisseau la poussière de la terre, pesé les montagnes à la balance et les collines sur des plateaux? Qui a dirigé l'esprit du Seigneur, et, homme de conseil, a su l'instruire? Qui a-t-il consulté qui lui fasse comprendre, qui l'instruise dans les sentiers du jugement, qui lui enseigne la connaissance et lui fasse connaître la voie de l'intelligence? Voici! Les nations sont comme une goutte d'eau au bord d'un seau, on en tient compte comme d'une miette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وزن الجبال بالمثقال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والأكام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بالميزان؟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ع</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لم قلب الرب، أو من كان معه مشيراً فعل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أو من الذي أراه الحكم أو طريق الفهم ؟ من عرض</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 له، أو من سبق فأعطاه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حتي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عوضه؟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إنما الأمم كلها عنده مثل نقطة ماء تنقط في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قادوس.</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ومثل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غبار الميزان ح</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سبوا،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A8BB98F-ADEB-4196-8AB9-B2A3BC9C88BF}"/>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7004738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sur une balance. Voici! Les îles pèsent comme un grain de poussière. Le Liban ne suffirait pas à entretenir le feu, et sa faune ne suffirait pas pour l'holocauste. Toutes les nations sont comme rien devant lui, il les tient pour néant et vide. A qui comparer Dieu, et quelle image pourriez-vous en fournir ? Un artisan coule l'idole, un orfèvre la recouvre d'or, il fond des chaînes d'argent. Celui qui fait une offrande de pauvre choisit un bois qui ne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وجميعهم كالبصاق يعدون وخشب لبنان لا يعد للحريق وجميع البهائم لا تعد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شيئ</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للمحرقة. جميع الأمم لديه كلا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شيئ</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وعنده كالعدم حسبوا. فبمن شبهتهم الرب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وبأي مثل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مثلتموه؟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هل بصورة صنعها النجار. وصفيحة الصائغ بالذهب وركب فيه الذهب وشبهه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يتلف؟</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إنما خشبة لا تسوس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إختارها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النجار وبحكمة يطلب كيف يقيم تمثالاً لا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يتحرك.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A8BB98F-ADEB-4196-8AB9-B2A3BC9C88BF}"/>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9367621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pourrit pas, se met en quête d'un habile artisan pour ériger une idole qui ne vacille pas. Ne le saviez-vous pas? Ne l'entendiez-vous pas dire? Ne vous l'avait-on pas annoncé dès l'origine? N'avez-vous pas compris la fondation de la terre? Il trône au-dessus du cercle de la terre dont les habitants sont comme des sauterelles, il tend les cieux comme une toile, les déploie comme une tente où l'on habite. Il réduit à rien les princes, il fait les juges de la terre semblables au néant.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ألا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تعلمون؟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ألا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تسمعون؟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ألم تخبروا منذ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البدء؟</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أما فهمتم اسس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الأرض؟</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القابض علي كل محيط الأرض والسكان فيها كالجراد الذي رفع السماء كالقبة وبسطها كالخيمة يسكن فيها، الذي يجعل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الأر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خنة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كلا ش</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ئ،</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A8BB98F-ADEB-4196-8AB9-B2A3BC9C88BF}"/>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4320732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 peine ont-ils été plantés, à peine semés, à peine leur tige s'est-elle enracinée en terre, qu'il souffle sur eux, et ils se dessèchent, la tempête les emporte comme la bale. A qui me comparerez-vous, dont je sois l'égal? dit le Saint. Levez les yeux là-haut et voyez: Qui a créé ces astres ? Il déploie leur armée en bon ordre, il les appelle tous par leur nom. Sa vigueur est si grande et telle est sa force que pas un ne manque.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والأرض التي خلقها كخواء</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لأنهم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لا يزرعون ولا يغرسون ولا يكون أصلهم علي الأرض</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لأنه نفخ عليهم فيبسوا وحملهم العاصف كالقش. والآن بمن تشبهونني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فأتعالي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يقول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القدوس؟</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رفعوا عيونكم إلي العلي. وأنظروا من خلق هذه كلها، الذي يخرج زينتها عدداً، يدعوها من مياه كثيرة،</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ومن عزة قوته لا ينسي شيئاً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منها،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A8BB98F-ADEB-4196-8AB9-B2A3BC9C88BF}"/>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7083976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Pourquoi dis-tu, Jacob, et répètes-tu, Israël: «Ma voie est cachée au Seigneur, et mon droit échappe à mon Dieu?» Ne le sais-tu pas? Ne l'as-tu pas entendu dire? Le Seigneur est un Dieu éternel, créateur des extrémités de la terre. Il ne se fatigue ni ne se lasse, insondable est son intelligence. Il donne la force à celui qui est fatigué, à celui qui est sans vigueur il prodigue le réconfort. Les adolescents se fatiguent et s'épuisent,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فلماذا تقول يا يعقوب، وبماذا تتكلم يا إسرائيل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إن طريقي خفيت عن الله، وأن الله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قد</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نزع قضائي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فمضي؟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والآن أتعلم أنك قد سمعت أن الله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بدي، الله الذي خلق أقطار الأرض لا يتحرك ولا يتعب ولا حد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لعلمه؟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الذي يهب للجائع قوتاً،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والمعطي وجع القلب للذين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لا تخترق قلوبهم، جاعت الغلمان وتعب الشبان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A8BB98F-ADEB-4196-8AB9-B2A3BC9C88BF}"/>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6580515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les jeunes ne font que chanceler, mais ceux qui espèrent dans le Seigneur renouvellent leur force, ils déploient leurs ailes comme des aigles, ils courent sans s'épuiser, ils marchent sans se fatiguer.</a:t>
            </a:r>
          </a:p>
          <a:p>
            <a:pPr marL="0" indent="0" algn="just">
              <a:lnSpc>
                <a:spcPct val="90000"/>
              </a:lnSpc>
              <a:buNone/>
            </a:pPr>
            <a:endParaRPr lang="fr-FR" sz="28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والمختارون يصيرون غير أقوياء،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والذين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ينتظرون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الله 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تب</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دلون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فتتجدد قوتهم، وتنبت له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أجنحة كالنسور، يسرعون ولا يتعبون ويمشون ولا يجوعون</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7BDFE5BF-B49D-4422-9ED4-4B25E72771D4}"/>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843258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308132"/>
            <a:ext cx="5616623" cy="3073196"/>
          </a:xfrm>
        </p:spPr>
        <p:txBody>
          <a:bodyPr>
            <a:normAutofit/>
          </a:bodyPr>
          <a:lstStyle/>
          <a:p>
            <a:pPr marL="0" indent="0" algn="ctr">
              <a:buNone/>
            </a:pPr>
            <a:r>
              <a:rPr lang="fr-FR" sz="2800" b="1" i="1" dirty="0">
                <a:solidFill>
                  <a:srgbClr val="C00000"/>
                </a:solidFill>
              </a:rPr>
              <a:t>Daniel 7 :  9-15</a:t>
            </a:r>
          </a:p>
          <a:p>
            <a:pPr marL="0" indent="0" algn="just">
              <a:buNone/>
            </a:pPr>
            <a:r>
              <a:rPr lang="fr-FR" sz="2800" b="1" dirty="0"/>
              <a:t>Daniel dit: J'ai contemplé des visions dans la nuit. Tandis que je contemplais des trônes furent placés et un Ancien s'assit.</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244914"/>
            <a:ext cx="5457799" cy="3240360"/>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دانيال ٧: ٩- ١٥</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أنا دانيال رأيت في رؤي الليل،</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كنت أري أنه وضعت عروش وجلس العتيق ال</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أ</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يام</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1052736"/>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Daniyl</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Anok</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Danihl</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ainau</a:t>
            </a:r>
            <a:r>
              <a:rPr kumimoji="0" lang="fr-FR" sz="2800" b="1" i="0" u="none" strike="noStrike" kern="1200" cap="none" spc="0" normalizeH="0" baseline="0" noProof="0" dirty="0">
                <a:ln>
                  <a:noFill/>
                </a:ln>
                <a:solidFill>
                  <a:prstClr val="black"/>
                </a:solidFill>
                <a:effectLst/>
                <a:uLnTx/>
                <a:uFillTx/>
                <a:latin typeface="Athanasius"/>
                <a:ea typeface="+mn-ea"/>
                <a:cs typeface="+mn-cs"/>
              </a:rPr>
              <a:t> 'en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èt</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oracic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èmpi`èejwr</a:t>
            </a:r>
            <a:r>
              <a:rPr kumimoji="0" lang="fr-FR" sz="2800" b="1" i="0" u="none" strike="noStrike" kern="1200" cap="none" spc="0" normalizeH="0" baseline="0" noProof="0" dirty="0">
                <a:ln>
                  <a:noFill/>
                </a:ln>
                <a:solidFill>
                  <a:prstClr val="black"/>
                </a:solidFill>
                <a:effectLst/>
                <a:uLnTx/>
                <a:uFillTx/>
                <a:latin typeface="Athanasius"/>
                <a:ea typeface="+mn-ea"/>
                <a:cs typeface="+mn-cs"/>
              </a:rPr>
              <a:t>\&gt;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nai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nau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èntouxw</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anqronoc</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pi`èapac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ènte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ni`èe</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naf</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emci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pe</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1983128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Son vêtement, blanc comme la neige; les cheveux de sa tête, purs comme la laine. Son trône était flammes de feu, aux roues de feu ardent. Un fleuve de feu coulait, issu de devant lui. Mille milliers le servaient, myriade de myriades, debout devant lui. Le tribunal était assis, les livres étaient ouverts. Je regardais; alors, à cause du bruit des grandes choses que disait la corne, tandis que je regardais, la bête fut tuée, son corps détruit et livré à la flamme de feu.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لباسه أبيض كالثلج وشعر رأسه كالصوف النقي، وعرشه لهيب نار وعجلاته نار متقدة، ونهر نار يخرج ويجري أمامه، وألوف ألوف كانت تخدمه، وربوات ربوات وقوف قدامه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فجلس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الدي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ان وف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تحت الأسفار، و</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رأ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في تلك الساعة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من أجل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صوت الكلام العظيم الذي كان 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كلم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القرن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وكنت أنظر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حتي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تل الوحش وهلك ود</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فع جسمه ليحرق</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بالنار.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A8BB98F-ADEB-4196-8AB9-B2A3BC9C88BF}"/>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22247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montré dur pour la veuve. Mais Celui qui se saisit des tyrans avec force surgit et lui ôte l'assurance de la vie. Il le laissait s'appuyer sur une sécurité trompeuse, mais, des yeux, il surveillait ses démarches. Elevé pour un temps, il disparaît, il s'affaisse comme l'arroche qu'on cueille, il se fane comme la tête des épis. N'en est-il pas ainsi ? Qui me convaincra de mensonge et réduira mes paroles à néant?</a:t>
            </a:r>
            <a:br>
              <a:rPr lang="fr-FR" sz="2800" b="1" dirty="0"/>
            </a:b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ولم يرحموا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الأرملة.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وبغضب طرحوا الضعفاء.</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فاذا قام لا يأمن على حياته. وإذا مرض لا يجعلوه يرجو أن يشفى بل يسقط بالمرض. إن كثيرين خفضهم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رتفاعه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فذبلت خضرتهم بالحر مثل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نبل إذا سقط وحده من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البرائب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وإلا فمن قال له أنى كذبت ويجعل كلامى كلا شيء</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3434099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Aux autres bêtes la domination fut ôtée, mais elles reçurent un délai de vie, pour un temps et une époque. Je contemplais, dans les visions de la nuit. Voici, venant sur les nuées du ciel, comme un Fils d'homme. Il s'avança jusqu'à l'Ancien et fut conduit en sa présence. A lui fut conféré empire, honneur et royaume, et tous peuples, nations et langues le servirent. Son empire est un empire éternel qui ne passera point,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أما باقي الوحوش فنزع عنهم سلطانهم، وأعطوا طول الحياة إلي زمان ووقت، ثم رأيت في 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ؤى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الليل وإذا مع سحب السماء مثل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إبن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الإنسان آتيا علي سحاب السماء فبلغ وجاء إلي العتيق الأيام فقربه أمامه، فأعطي له الرئاسة والكرامة والملك، وجميع الشعوب والأسباط ولغات الألسن تتعبد له، وسلطانه سلطان أبدي لا يزول،</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A8BB98F-ADEB-4196-8AB9-B2A3BC9C88BF}"/>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2038065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et son royaume ne sera point détruit. Moi, Daniel, mon esprit en fut écrasé et les visions de ma tête me troublèrent.</a:t>
            </a:r>
          </a:p>
          <a:p>
            <a:pPr marL="0" indent="0" algn="just">
              <a:lnSpc>
                <a:spcPct val="90000"/>
              </a:lnSpc>
              <a:buNone/>
            </a:pPr>
            <a:endParaRPr lang="fr-FR" sz="28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وملكه ليس له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إنقضاء</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أما أنا دانيال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فإرتعدت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روحي وفرائصي وأفزعتني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رؤي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7BDFE5BF-B49D-4422-9ED4-4B25E72771D4}"/>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2086213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308132"/>
            <a:ext cx="5616623" cy="3073196"/>
          </a:xfrm>
        </p:spPr>
        <p:txBody>
          <a:bodyPr>
            <a:normAutofit/>
          </a:bodyPr>
          <a:lstStyle/>
          <a:p>
            <a:pPr marL="0" indent="0" algn="ctr">
              <a:buNone/>
            </a:pPr>
            <a:r>
              <a:rPr lang="fr-FR" sz="2800" b="1" i="1" dirty="0">
                <a:solidFill>
                  <a:srgbClr val="C00000"/>
                </a:solidFill>
              </a:rPr>
              <a:t>Proverbes 8 : 1 - 12</a:t>
            </a:r>
          </a:p>
          <a:p>
            <a:pPr marL="0" indent="0" algn="just">
              <a:buNone/>
            </a:pPr>
            <a:r>
              <a:rPr lang="fr-FR" sz="2800" b="1" dirty="0"/>
              <a:t>La Sagesse n'appelle-t-elle pas? L’Intelligence n'élève-t-elle pas la voix?</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244914"/>
            <a:ext cx="5457799" cy="3240360"/>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أمثال ٨: ١-١٢</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وأنت يا </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إ</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بني فناد بالحكمة فتعطيك الفطنة لأنها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كائ</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ن</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ة علي الزوايا العالية</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1052736"/>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Colomwn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Nqok</a:t>
            </a:r>
            <a:r>
              <a:rPr kumimoji="0" lang="fr-FR" sz="2800" b="1" i="0" u="none" strike="noStrike" kern="1200" cap="none" spc="0" normalizeH="0" baseline="0" noProof="0" dirty="0">
                <a:ln>
                  <a:noFill/>
                </a:ln>
                <a:solidFill>
                  <a:prstClr val="black"/>
                </a:solidFill>
                <a:effectLst/>
                <a:uLnTx/>
                <a:uFillTx/>
                <a:latin typeface="Athanasius"/>
                <a:ea typeface="+mn-ea"/>
                <a:cs typeface="+mn-cs"/>
              </a:rPr>
              <a:t> de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pa</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hri</a:t>
            </a:r>
            <a:r>
              <a:rPr kumimoji="0" lang="fr-FR" sz="2800" b="1" i="0" u="none" strike="noStrike" kern="1200" cap="none" spc="0" normalizeH="0" baseline="0" noProof="0" dirty="0">
                <a:ln>
                  <a:noFill/>
                </a:ln>
                <a:solidFill>
                  <a:prstClr val="black"/>
                </a:solidFill>
                <a:effectLst/>
                <a:uLnTx/>
                <a:uFillTx/>
                <a:latin typeface="Athanasius"/>
                <a:ea typeface="+mn-ea"/>
                <a:cs typeface="+mn-cs"/>
              </a:rPr>
              <a:t> ta]</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ioi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èn;covi`èa</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je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èere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metrem`èn</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ht</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cwtem</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nak</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ec</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ijen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ènko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gar</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etsoci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ec`èo</a:t>
            </a:r>
            <a:r>
              <a:rPr kumimoji="0" lang="fr-FR" sz="2800" b="1" i="0" u="none" strike="noStrike" kern="1200" cap="none" spc="0" normalizeH="0" baseline="0" noProof="0" dirty="0">
                <a:ln>
                  <a:noFill/>
                </a:ln>
                <a:solidFill>
                  <a:prstClr val="black"/>
                </a:solidFill>
                <a:effectLst/>
                <a:uLnTx/>
                <a:uFillTx/>
                <a:latin typeface="Athanasius"/>
                <a:ea typeface="+mn-ea"/>
                <a:cs typeface="+mn-cs"/>
              </a:rPr>
              <a:t>\i.</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7497770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Au sommet des hauteurs qui dominent la route, au croisement des chemins, elle se poste; près des portes, à l'entrée de la cité, sur les voies d'accès, elle s'écrie: «Humains! C'est vous que j'appelle, ma voix s'adresse aux enfants des hommes. Simples! Apprenez le savoir-faire, sots, devenez raisonnables. Écoutez, j'ai à vous dire des choses importantes, j'ouvre mes lèvres pour dire des paroles droites … Car la sagesse vaut mieux que les perles,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وتقف في وسط الطريق وتلازم أبواب المقتدرين وتصرخ في المداخل قائلة إليك: أيها الناس فهمي وتعليمي إلي بني البشر أعطي، أيها البسطاء تفهموا الحكم، ويا أيها الجهلاء تفطنوا في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قلوبكم،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سمعوني فإني أنطق بتعاليم وأقبض من شفتي أقوالاً مستقيمة، الحكمة أفضل من الجواهر الكريمة</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A8BB98F-ADEB-4196-8AB9-B2A3BC9C88BF}"/>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3085682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et rien de ce que l'on désire ne l'égale. Moi, la Sagesse, j'habite avec le savoir-faire, je possède la science de la réflexion.»</a:t>
            </a:r>
          </a:p>
          <a:p>
            <a:pPr marL="0" indent="0" algn="just">
              <a:lnSpc>
                <a:spcPct val="90000"/>
              </a:lnSpc>
              <a:buNone/>
            </a:pPr>
            <a:endParaRPr lang="fr-FR" sz="28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وكل النفائس لا تساويها، أنا الحكمة خلقت المشورة ودعوت إلي الفكر ومحبة الله والفهم.</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7BDFE5BF-B49D-4422-9ED4-4B25E72771D4}"/>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2727268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3149" y="3244334"/>
            <a:ext cx="5702852" cy="3240939"/>
          </a:xfrm>
        </p:spPr>
        <p:txBody>
          <a:bodyPr numCol="1" spcCol="72000" anchor="ctr">
            <a:noAutofit/>
          </a:bodyPr>
          <a:lstStyle/>
          <a:p>
            <a:pPr marL="0" indent="0" algn="just">
              <a:buNone/>
            </a:pPr>
            <a:r>
              <a:rPr lang="fr-FR" b="1" dirty="0">
                <a:latin typeface="Book Antiqua" panose="02040602050305030304" pitchFamily="18" charset="0"/>
              </a:rPr>
              <a:t>Sermon de notre saint père </a:t>
            </a:r>
            <a:r>
              <a:rPr lang="fr-FR" b="1" dirty="0">
                <a:solidFill>
                  <a:srgbClr val="C00000"/>
                </a:solidFill>
                <a:latin typeface="Book Antiqua" panose="02040602050305030304" pitchFamily="18" charset="0"/>
              </a:rPr>
              <a:t>Abba </a:t>
            </a:r>
            <a:r>
              <a:rPr lang="fr-FR" b="1" dirty="0" err="1">
                <a:solidFill>
                  <a:srgbClr val="C00000"/>
                </a:solidFill>
                <a:latin typeface="Book Antiqua" panose="02040602050305030304" pitchFamily="18" charset="0"/>
              </a:rPr>
              <a:t>Chénouté</a:t>
            </a:r>
            <a:r>
              <a:rPr lang="fr-FR" b="1" dirty="0">
                <a:solidFill>
                  <a:srgbClr val="C00000"/>
                </a:solidFill>
                <a:latin typeface="Book Antiqua" panose="02040602050305030304" pitchFamily="18" charset="0"/>
              </a:rPr>
              <a:t> l’archimandrite. </a:t>
            </a:r>
            <a:r>
              <a:rPr lang="fr-FR" b="1" dirty="0">
                <a:latin typeface="Book Antiqua" panose="02040602050305030304" pitchFamily="18" charset="0"/>
              </a:rPr>
              <a:t>Que sa sainte bénédiction soit avec nous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959370" y="658712"/>
            <a:ext cx="9953469" cy="2298790"/>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4400" b="1" dirty="0">
                <a:latin typeface="Avva_Marcos" panose="04020500000000000000" pitchFamily="82" charset="0"/>
              </a:rPr>
              <a:t>O</a:t>
            </a:r>
            <a:r>
              <a:rPr lang="fr-FR" sz="4400" b="1" dirty="0" err="1">
                <a:latin typeface="CS Avva Shenouda" panose="020B7200000000000000" pitchFamily="34" charset="0"/>
              </a:rPr>
              <a:t>ukaty,ycic</a:t>
            </a:r>
            <a:r>
              <a:rPr lang="fr-FR" sz="4400" b="1" dirty="0">
                <a:latin typeface="CS Avva Shenouda" panose="020B7200000000000000" pitchFamily="34" charset="0"/>
              </a:rPr>
              <a:t> `</a:t>
            </a:r>
            <a:r>
              <a:rPr lang="fr-FR" sz="4400" b="1" dirty="0" err="1">
                <a:latin typeface="CS Avva Shenouda" panose="020B7200000000000000" pitchFamily="34" charset="0"/>
              </a:rPr>
              <a:t>nte</a:t>
            </a:r>
            <a:r>
              <a:rPr lang="fr-FR" sz="4400" b="1" dirty="0">
                <a:latin typeface="CS Avva Shenouda" panose="020B7200000000000000" pitchFamily="34" charset="0"/>
              </a:rPr>
              <a:t> </a:t>
            </a:r>
            <a:r>
              <a:rPr lang="fr-FR" sz="4400" b="1" dirty="0" err="1">
                <a:latin typeface="CS Avva Shenouda" panose="020B7200000000000000" pitchFamily="34" charset="0"/>
              </a:rPr>
              <a:t>peniwt</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solidFill>
                  <a:srgbClr val="C00000"/>
                </a:solidFill>
                <a:latin typeface="CS Avva Shenouda" panose="020B7200000000000000" pitchFamily="34" charset="0"/>
              </a:rPr>
              <a:t>abba</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Senou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pi`ar,yman`drityc</a:t>
            </a:r>
            <a:r>
              <a:rPr lang="fr-FR" sz="4400" b="1" dirty="0">
                <a:solidFill>
                  <a:srgbClr val="C00000"/>
                </a:solidFill>
                <a:latin typeface="CS Avva Shenouda" panose="020B7200000000000000" pitchFamily="34" charset="0"/>
              </a:rPr>
              <a:t> </a:t>
            </a:r>
            <a:r>
              <a:rPr lang="fr-FR" sz="4400" b="1" dirty="0">
                <a:latin typeface="CS Avva Shenouda" panose="020B7200000000000000" pitchFamily="34" charset="0"/>
              </a:rPr>
              <a:t>`</a:t>
            </a:r>
            <a:r>
              <a:rPr lang="fr-FR" sz="4400" b="1" dirty="0" err="1">
                <a:latin typeface="CS Avva Shenouda" panose="020B7200000000000000" pitchFamily="34" charset="0"/>
              </a:rPr>
              <a:t>ere</a:t>
            </a:r>
            <a:r>
              <a:rPr lang="fr-FR" sz="4400" b="1" dirty="0">
                <a:latin typeface="CS Avva Shenouda" panose="020B7200000000000000" pitchFamily="34" charset="0"/>
              </a:rPr>
              <a:t> </a:t>
            </a:r>
            <a:r>
              <a:rPr lang="fr-FR" sz="4400" b="1" dirty="0" err="1">
                <a:latin typeface="CS Avva Shenouda" panose="020B7200000000000000" pitchFamily="34" charset="0"/>
              </a:rPr>
              <a:t>pef`cmou</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swpi</a:t>
            </a:r>
            <a:r>
              <a:rPr lang="fr-FR" sz="4400" b="1" dirty="0">
                <a:latin typeface="CS Avva Shenouda" panose="020B7200000000000000" pitchFamily="34" charset="0"/>
              </a:rPr>
              <a:t> </a:t>
            </a:r>
            <a:r>
              <a:rPr lang="fr-FR" sz="4400" b="1" dirty="0" err="1">
                <a:latin typeface="CS Avva Shenouda" panose="020B7200000000000000" pitchFamily="34" charset="0"/>
              </a:rPr>
              <a:t>neman</a:t>
            </a:r>
            <a:r>
              <a:rPr lang="fr-FR" sz="4400" b="1" dirty="0">
                <a:latin typeface="CS Avva Shenouda" panose="020B7200000000000000" pitchFamily="34" charset="0"/>
              </a:rPr>
              <a:t> `</a:t>
            </a:r>
            <a:r>
              <a:rPr lang="fr-FR" sz="4400" b="1" dirty="0" err="1">
                <a:latin typeface="CS Avva Shenouda" panose="020B7200000000000000" pitchFamily="34" charset="0"/>
              </a:rPr>
              <a:t>amyn</a:t>
            </a:r>
            <a:endParaRPr lang="fr-FR" sz="4400" b="1"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21305" y="3473970"/>
            <a:ext cx="4846348" cy="2800767"/>
          </a:xfrm>
          <a:prstGeom prst="rect">
            <a:avLst/>
          </a:prstGeom>
        </p:spPr>
        <p:txBody>
          <a:bodyPr wrap="square" anchor="ctr" anchorCtr="0">
            <a:spAutoFit/>
          </a:bodyPr>
          <a:lstStyle/>
          <a:p>
            <a:pPr algn="just" rtl="1"/>
            <a:r>
              <a:rPr lang="ar-AE" sz="4400" b="1" dirty="0">
                <a:latin typeface="Book Antiqua" panose="02040602050305030304" pitchFamily="18" charset="0"/>
              </a:rPr>
              <a:t>عظة لأبينا</a:t>
            </a:r>
            <a:r>
              <a:rPr lang="fr-FR" sz="4400" b="1" dirty="0">
                <a:latin typeface="Book Antiqua" panose="02040602050305030304" pitchFamily="18" charset="0"/>
              </a:rPr>
              <a:t> </a:t>
            </a:r>
            <a:r>
              <a:rPr lang="ar-AE" sz="4400" b="1" dirty="0">
                <a:latin typeface="Book Antiqua" panose="02040602050305030304" pitchFamily="18" charset="0"/>
              </a:rPr>
              <a:t>القديس </a:t>
            </a:r>
            <a:r>
              <a:rPr lang="ar-EG" sz="4400" b="1" dirty="0">
                <a:solidFill>
                  <a:srgbClr val="C00000"/>
                </a:solidFill>
                <a:latin typeface="Book Antiqua" panose="02040602050305030304" pitchFamily="18" charset="0"/>
              </a:rPr>
              <a:t>أ</a:t>
            </a:r>
            <a:r>
              <a:rPr lang="ar-AE" sz="4400" b="1" dirty="0">
                <a:solidFill>
                  <a:srgbClr val="C00000"/>
                </a:solidFill>
                <a:latin typeface="Book Antiqua" panose="02040602050305030304" pitchFamily="18" charset="0"/>
              </a:rPr>
              <a:t>نبا شنودة رئيس المتوحدين</a:t>
            </a:r>
            <a:r>
              <a:rPr lang="fr-FR" sz="4400" b="1" dirty="0">
                <a:solidFill>
                  <a:srgbClr val="C00000"/>
                </a:solidFill>
                <a:latin typeface="Book Antiqua" panose="02040602050305030304" pitchFamily="18" charset="0"/>
              </a:rPr>
              <a:t> </a:t>
            </a:r>
            <a:r>
              <a:rPr lang="ar-AE" sz="4400" b="1" dirty="0">
                <a:latin typeface="Book Antiqua" panose="02040602050305030304" pitchFamily="18" charset="0"/>
              </a:rPr>
              <a:t>بركته المقدسة تكون معنا آمين</a:t>
            </a:r>
            <a:endParaRPr lang="fr-FR" altLang="fr-FR" sz="4400" b="1" dirty="0">
              <a:effectLst>
                <a:outerShdw blurRad="38100" dist="38100" dir="2700000" algn="tl">
                  <a:srgbClr val="C0C0C0"/>
                </a:outerShdw>
              </a:effectLst>
              <a:latin typeface="Times New Roman" panose="02020603050405020304" pitchFamily="18" charset="0"/>
              <a:cs typeface="AL-Hor" pitchFamily="2" charset="0"/>
            </a:endParaRPr>
          </a:p>
        </p:txBody>
      </p:sp>
    </p:spTree>
    <p:extLst>
      <p:ext uri="{BB962C8B-B14F-4D97-AF65-F5344CB8AC3E}">
        <p14:creationId xmlns:p14="http://schemas.microsoft.com/office/powerpoint/2010/main" val="402085914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400" b="1" dirty="0">
                <a:solidFill>
                  <a:srgbClr val="C00000"/>
                </a:solidFill>
              </a:rPr>
              <a:t>Sermon de notre Saint Père </a:t>
            </a:r>
            <a:r>
              <a:rPr lang="fr-FR" sz="2400" b="1" dirty="0" err="1">
                <a:solidFill>
                  <a:srgbClr val="C00000"/>
                </a:solidFill>
              </a:rPr>
              <a:t>Anba</a:t>
            </a:r>
            <a:r>
              <a:rPr lang="fr-FR" sz="2400" b="1" dirty="0">
                <a:solidFill>
                  <a:srgbClr val="C00000"/>
                </a:solidFill>
              </a:rPr>
              <a:t> </a:t>
            </a:r>
            <a:r>
              <a:rPr lang="fr-FR" sz="2400" b="1" dirty="0" err="1">
                <a:solidFill>
                  <a:srgbClr val="C00000"/>
                </a:solidFill>
              </a:rPr>
              <a:t>Chénouté</a:t>
            </a:r>
            <a:r>
              <a:rPr lang="fr-FR" sz="2400" b="1" dirty="0">
                <a:solidFill>
                  <a:srgbClr val="C00000"/>
                </a:solidFill>
              </a:rPr>
              <a:t> l’Archimandrite que sa sainte bénédiction repose sur nous tous. Amen!</a:t>
            </a:r>
          </a:p>
          <a:p>
            <a:pPr marL="0" indent="0" algn="just">
              <a:buNone/>
            </a:pPr>
            <a:r>
              <a:rPr lang="fr-FR" sz="2600" b="1" dirty="0"/>
              <a:t>Frères, faisons la volonté de Dieu tant qu’il est encore temps de faire les œuvres du Seigneur. Souvenez-vous que la mort ne tarde pas et que notre destinée est de quitter ce monde. Où sont tous ceux qui étaient avant nous? Ils sont tous couchés dans les tombeaux. Produisons des fruits dignes de la grâce que Dieu nous a accordée. Nous, et tous les chrétiens, devons prendre exemple sur Jésus Christ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EG" sz="3600" b="1" i="0" strike="noStrike" kern="1200" cap="none" spc="0" normalizeH="0" baseline="0" noProof="0" dirty="0">
                <a:ln>
                  <a:noFill/>
                </a:ln>
                <a:solidFill>
                  <a:srgbClr val="C00000"/>
                </a:solidFill>
                <a:effectLst/>
                <a:uLnTx/>
                <a:uFillTx/>
                <a:latin typeface="Calibri"/>
                <a:ea typeface="+mn-ea"/>
                <a:cs typeface="Arial" panose="020B0604020202020204" pitchFamily="34" charset="0"/>
              </a:rPr>
              <a:t>عظة لأبينا القديس أنبا شنودة رئيس المتوحدين بركته المقدسة تكون معنا آمين.</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sz="3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فلنصنع إرادة الله يا أخوتي ما دام لنا وقت أن نعمل فيه أعمال </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الرب .</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تذكروا أن الموت لا يتأخر ومصيرنا أن نترك </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العالم .</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أين جميع الذين كانوا قبلنا </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هوذا</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كلهم الآن يرقدون في القبور فلنصنع أثماراً تليق بنعمة الله التي أعطاها لنا وعلينا نحن وكل المسيحيين أن نتشبه بيسوع المسيح</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A8BB98F-ADEB-4196-8AB9-B2A3BC9C88BF}"/>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2170722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400" b="1" dirty="0"/>
              <a:t>la vraie lumière, car nous sommes des humains. Il est le maître et nous sommes des serviteurs. Il est le pasteur et nous les brebis qu’Il conduit. Il est né du Père et nous sommes ses créatures. Il est Lumière né de la Lumière mort pour nous, les pêcheurs. Il s’est livré pour nous sur l’arbre de la Croix pour nous faire don de Son Royaume. Les serviteurs ne se sont pas astreints à mourir pour leur Maître mais le Maître a méprisé la honte et Il est mort pour ses serviteurs afin qu’à son exemple, ils meurent avec Lui et comme Il est vivant, eux aussi vivent.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النور </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الحقيقي</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لأننا نحن </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بشر.</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هو السيد ونحن عبيده هو الراعي ونحن غنم تحت يده هو مولود من الآب ولكن نحن خليقته نور من نور مات عنا نحن الخطاة وأسلم ذاته عنا علي خشبة الصليب لينعم لنا بملكوته، ما كان العبيد ملتزمين أن يموتوا عن سيدهم أما السيد فقد </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إستهان</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بالخزي ومات عن عبيده كي حسبما مات هو هم يموتون معه وكما هو حي فهم أيضاً </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يحيون .</a:t>
            </a:r>
            <a:endPar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sz="3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A8BB98F-ADEB-4196-8AB9-B2A3BC9C88BF}"/>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0082037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endParaRPr lang="ar-EG" sz="2400" b="1" u="sng" dirty="0"/>
          </a:p>
          <a:p>
            <a:pPr marL="0" indent="0" algn="just">
              <a:lnSpc>
                <a:spcPct val="150000"/>
              </a:lnSpc>
              <a:buNone/>
            </a:pPr>
            <a:r>
              <a:rPr lang="fr-FR" sz="2400" b="1" dirty="0">
                <a:solidFill>
                  <a:srgbClr val="C00000"/>
                </a:solidFill>
              </a:rPr>
              <a:t>Clôturons le sermon de notre père </a:t>
            </a:r>
            <a:r>
              <a:rPr lang="fr-FR" sz="2400" b="1" dirty="0" err="1">
                <a:solidFill>
                  <a:srgbClr val="C00000"/>
                </a:solidFill>
              </a:rPr>
              <a:t>Anba</a:t>
            </a:r>
            <a:r>
              <a:rPr lang="fr-FR" sz="2400" b="1" dirty="0">
                <a:solidFill>
                  <a:srgbClr val="C00000"/>
                </a:solidFill>
              </a:rPr>
              <a:t> </a:t>
            </a:r>
            <a:r>
              <a:rPr lang="fr-FR" sz="2400" b="1" dirty="0" err="1">
                <a:solidFill>
                  <a:srgbClr val="C00000"/>
                </a:solidFill>
              </a:rPr>
              <a:t>Chénouté</a:t>
            </a:r>
            <a:r>
              <a:rPr lang="fr-FR" sz="2400" b="1" dirty="0">
                <a:solidFill>
                  <a:srgbClr val="C00000"/>
                </a:solidFill>
              </a:rPr>
              <a:t> l’Archimandrite qui a éclairé nos pensées et les yeux de nos cœurs au Nom du Père, du Fils et du Saint Esprit, un seul Dieu, Amen!</a:t>
            </a:r>
          </a:p>
          <a:p>
            <a:pPr marL="0" indent="0" algn="just">
              <a:buNone/>
            </a:pPr>
            <a:endParaRPr lang="fr-FR" sz="2400" b="1" u="sng"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sz="3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فلنختم عظة أبينا القديس أنبا شنودة الذي أنار عقولنا وعيون قلوبنا </a:t>
            </a:r>
            <a:r>
              <a:rPr kumimoji="0" lang="ar-EG" sz="3600" b="1" i="0"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بإسم</a:t>
            </a:r>
            <a:r>
              <a:rPr kumimoji="0" lang="ar-EG" sz="36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الآب </a:t>
            </a:r>
            <a:r>
              <a:rPr kumimoji="0" lang="ar-EG" sz="3600" b="1" i="0"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والإبن</a:t>
            </a:r>
            <a:r>
              <a:rPr kumimoji="0" lang="ar-EG" sz="36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والروح القدس الإله الواحد </a:t>
            </a:r>
            <a:r>
              <a:rPr kumimoji="0" lang="ar-EG" sz="3600" b="1" i="0"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آمين .</a:t>
            </a:r>
            <a:endParaRPr kumimoji="0" lang="ar-EG" sz="36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A8BB98F-ADEB-4196-8AB9-B2A3BC9C88BF}"/>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9880670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3578102"/>
            <a:ext cx="5944407" cy="2907171"/>
          </a:xfrm>
        </p:spPr>
        <p:txBody>
          <a:bodyPr numCol="1" spcCol="72000" anchor="ctr">
            <a:noAutofit/>
          </a:bodyPr>
          <a:lstStyle/>
          <a:p>
            <a:pPr marL="0" indent="0" algn="just">
              <a:buNone/>
            </a:pPr>
            <a:r>
              <a:rPr lang="fr-FR" sz="3000" b="1" dirty="0">
                <a:latin typeface="Book Antiqua" panose="02040602050305030304" pitchFamily="18" charset="0"/>
              </a:rPr>
              <a:t>Clôturons le sermon de notre saint père </a:t>
            </a:r>
            <a:r>
              <a:rPr lang="fr-FR" sz="3000" b="1" dirty="0">
                <a:solidFill>
                  <a:srgbClr val="C00000"/>
                </a:solidFill>
                <a:latin typeface="Book Antiqua" panose="02040602050305030304" pitchFamily="18" charset="0"/>
              </a:rPr>
              <a:t>Abba </a:t>
            </a:r>
            <a:r>
              <a:rPr lang="fr-FR" sz="3000" b="1" dirty="0" err="1">
                <a:solidFill>
                  <a:srgbClr val="C00000"/>
                </a:solidFill>
                <a:latin typeface="Book Antiqua" panose="02040602050305030304" pitchFamily="18" charset="0"/>
              </a:rPr>
              <a:t>Chénouté</a:t>
            </a:r>
            <a:r>
              <a:rPr lang="fr-FR" sz="3000" b="1" dirty="0">
                <a:solidFill>
                  <a:srgbClr val="C00000"/>
                </a:solidFill>
                <a:latin typeface="Book Antiqua" panose="02040602050305030304" pitchFamily="18" charset="0"/>
              </a:rPr>
              <a:t> l’archimandrite </a:t>
            </a:r>
            <a:r>
              <a:rPr lang="fr-FR" sz="3000" b="1" dirty="0">
                <a:latin typeface="Book Antiqua" panose="02040602050305030304" pitchFamily="18" charset="0"/>
              </a:rPr>
              <a:t>qui a éclairé nos pensées et les yeux de nos cœurs au nom du Père, du Fils et du Saint Esprit, un seul Dieu, Amen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637454"/>
            <a:ext cx="11203926" cy="2653815"/>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b="1" dirty="0">
                <a:latin typeface="Avva_Marcos" panose="04020500000000000000" pitchFamily="82" charset="0"/>
              </a:rPr>
              <a:t>M</a:t>
            </a:r>
            <a:r>
              <a:rPr lang="fr-FR" b="1" dirty="0" err="1">
                <a:latin typeface="CS Avva Shenouda" panose="020B7200000000000000" pitchFamily="34" charset="0"/>
              </a:rPr>
              <a:t>arener</a:t>
            </a:r>
            <a:r>
              <a:rPr lang="fr-FR" b="1" dirty="0">
                <a:latin typeface="CS Avva Shenouda" panose="020B7200000000000000" pitchFamily="34" charset="0"/>
              </a:rPr>
              <a:t> `c`</a:t>
            </a:r>
            <a:r>
              <a:rPr lang="fr-FR" b="1" dirty="0" err="1">
                <a:latin typeface="CS Avva Shenouda" panose="020B7200000000000000" pitchFamily="34" charset="0"/>
              </a:rPr>
              <a:t>vragizin</a:t>
            </a:r>
            <a:r>
              <a:rPr lang="fr-FR" b="1" dirty="0">
                <a:latin typeface="CS Avva Shenouda" panose="020B7200000000000000" pitchFamily="34" charset="0"/>
              </a:rPr>
              <a:t> `n]</a:t>
            </a:r>
            <a:r>
              <a:rPr lang="fr-FR" b="1" dirty="0" err="1">
                <a:latin typeface="CS Avva Shenouda" panose="020B7200000000000000" pitchFamily="34" charset="0"/>
              </a:rPr>
              <a:t>katy,ycic</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a:t>
            </a:r>
            <a:r>
              <a:rPr lang="fr-FR" b="1" dirty="0" err="1">
                <a:latin typeface="CS Avva Shenouda" panose="020B7200000000000000" pitchFamily="34" charset="0"/>
              </a:rPr>
              <a:t>peniwt</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dirty="0">
                <a:latin typeface="CS Avva Shenouda" panose="020B7200000000000000" pitchFamily="34" charset="0"/>
              </a:rPr>
              <a:t> </a:t>
            </a:r>
            <a:r>
              <a:rPr lang="fr-FR" b="1" dirty="0" err="1">
                <a:solidFill>
                  <a:srgbClr val="C00000"/>
                </a:solidFill>
                <a:latin typeface="CS Avva Shenouda" panose="020B7200000000000000" pitchFamily="34" charset="0"/>
              </a:rPr>
              <a:t>abba</a:t>
            </a:r>
            <a:r>
              <a:rPr lang="fr-FR" b="1" dirty="0">
                <a:solidFill>
                  <a:srgbClr val="C00000"/>
                </a:solidFill>
                <a:latin typeface="CS Avva Shenouda" panose="020B7200000000000000" pitchFamily="34" charset="0"/>
              </a:rPr>
              <a:t> </a:t>
            </a:r>
            <a:r>
              <a:rPr lang="fr-FR" b="1" dirty="0" err="1">
                <a:solidFill>
                  <a:srgbClr val="C00000"/>
                </a:solidFill>
                <a:latin typeface="CS Avva Shenouda" panose="020B7200000000000000" pitchFamily="34" charset="0"/>
              </a:rPr>
              <a:t>Senou</a:t>
            </a:r>
            <a:r>
              <a:rPr lang="fr-FR" b="1" dirty="0">
                <a:solidFill>
                  <a:srgbClr val="C00000"/>
                </a:solidFill>
                <a:latin typeface="CS Avva Shenouda" panose="020B7200000000000000" pitchFamily="34" charset="0"/>
              </a:rPr>
              <a:t>] </a:t>
            </a:r>
            <a:r>
              <a:rPr lang="fr-FR" b="1" dirty="0" err="1">
                <a:solidFill>
                  <a:srgbClr val="C00000"/>
                </a:solidFill>
                <a:latin typeface="CS Avva Shenouda" panose="020B7200000000000000" pitchFamily="34" charset="0"/>
              </a:rPr>
              <a:t>pi`ar,yman`drityc</a:t>
            </a:r>
            <a:r>
              <a:rPr lang="fr-FR" b="1" dirty="0">
                <a:latin typeface="CS Avva Shenouda" panose="020B7200000000000000" pitchFamily="34" charset="0"/>
              </a:rPr>
              <a:t> `</a:t>
            </a:r>
            <a:r>
              <a:rPr lang="fr-FR" b="1" dirty="0" err="1">
                <a:latin typeface="CS Avva Shenouda" panose="020B7200000000000000" pitchFamily="34" charset="0"/>
              </a:rPr>
              <a:t>vyetaferouwini</a:t>
            </a:r>
            <a:r>
              <a:rPr lang="fr-FR" b="1" dirty="0">
                <a:latin typeface="CS Avva Shenouda" panose="020B7200000000000000" pitchFamily="34" charset="0"/>
              </a:rPr>
              <a:t> `</a:t>
            </a:r>
            <a:r>
              <a:rPr lang="fr-FR" b="1" dirty="0" err="1">
                <a:latin typeface="CS Avva Shenouda" panose="020B7200000000000000" pitchFamily="34" charset="0"/>
              </a:rPr>
              <a:t>mpennouc</a:t>
            </a:r>
            <a:r>
              <a:rPr lang="fr-FR" b="1" dirty="0">
                <a:latin typeface="CS Avva Shenouda" panose="020B7200000000000000" pitchFamily="34" charset="0"/>
              </a:rPr>
              <a:t> nem </a:t>
            </a:r>
            <a:r>
              <a:rPr lang="fr-FR" b="1" dirty="0" err="1">
                <a:latin typeface="CS Avva Shenouda" panose="020B7200000000000000" pitchFamily="34" charset="0"/>
              </a:rPr>
              <a:t>nibal</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a:t>
            </a:r>
            <a:r>
              <a:rPr lang="fr-FR" b="1" dirty="0" err="1">
                <a:latin typeface="CS Avva Shenouda" panose="020B7200000000000000" pitchFamily="34" charset="0"/>
              </a:rPr>
              <a:t>nenhyt</a:t>
            </a:r>
            <a:r>
              <a:rPr lang="fr-FR" b="1" dirty="0">
                <a:latin typeface="CS Avva Shenouda" panose="020B7200000000000000" pitchFamily="34" charset="0"/>
              </a:rPr>
              <a:t> </a:t>
            </a:r>
            <a:r>
              <a:rPr lang="fr-FR" b="1" dirty="0">
                <a:latin typeface="CS Avva Shenouda" pitchFamily="34" charset="0"/>
                <a:cs typeface="Times New Roman" pitchFamily="18" charset="0"/>
              </a:rPr>
              <a:t>@</a:t>
            </a:r>
            <a:r>
              <a:rPr lang="fr-FR" b="1" dirty="0">
                <a:latin typeface="CS Avva Shenouda" panose="020B7200000000000000" pitchFamily="34" charset="0"/>
              </a:rPr>
              <a:t> </a:t>
            </a:r>
            <a:r>
              <a:rPr lang="fr-FR" b="1" dirty="0" err="1">
                <a:latin typeface="CS Avva Shenouda" panose="020B7200000000000000" pitchFamily="34" charset="0"/>
              </a:rPr>
              <a:t>qen</a:t>
            </a:r>
            <a:r>
              <a:rPr lang="fr-FR" b="1" dirty="0">
                <a:latin typeface="CS Avva Shenouda" panose="020B7200000000000000" pitchFamily="34" charset="0"/>
              </a:rPr>
              <a:t> `</a:t>
            </a:r>
            <a:r>
              <a:rPr lang="fr-FR" b="1" dirty="0" err="1">
                <a:latin typeface="CS Avva Shenouda" panose="020B7200000000000000" pitchFamily="34" charset="0"/>
              </a:rPr>
              <a:t>vran</a:t>
            </a:r>
            <a:r>
              <a:rPr lang="fr-FR" b="1" dirty="0">
                <a:latin typeface="CS Avva Shenouda" panose="020B7200000000000000" pitchFamily="34" charset="0"/>
              </a:rPr>
              <a:t> `</a:t>
            </a:r>
            <a:r>
              <a:rPr lang="fr-FR" b="1" dirty="0" err="1">
                <a:latin typeface="CS Avva Shenouda" panose="020B7200000000000000" pitchFamily="34" charset="0"/>
              </a:rPr>
              <a:t>m~Viwt</a:t>
            </a:r>
            <a:r>
              <a:rPr lang="fr-FR" b="1" dirty="0">
                <a:latin typeface="CS Avva Shenouda" panose="020B7200000000000000" pitchFamily="34" charset="0"/>
              </a:rPr>
              <a:t> nem ~</a:t>
            </a:r>
            <a:r>
              <a:rPr lang="fr-FR" b="1" dirty="0" err="1">
                <a:latin typeface="CS Avva Shenouda" panose="020B7200000000000000" pitchFamily="34" charset="0"/>
              </a:rPr>
              <a:t>Psyri</a:t>
            </a:r>
            <a:r>
              <a:rPr lang="fr-FR" b="1" dirty="0">
                <a:latin typeface="CS Avva Shenouda" panose="020B7200000000000000" pitchFamily="34" charset="0"/>
              </a:rPr>
              <a:t> nem </a:t>
            </a:r>
            <a:r>
              <a:rPr lang="fr-FR" b="1" dirty="0" err="1">
                <a:latin typeface="CS Avva Shenouda" panose="020B7200000000000000" pitchFamily="34" charset="0"/>
              </a:rPr>
              <a:t>Pi`pneuma</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dirty="0">
                <a:latin typeface="CS Avva Shenouda" panose="020B7200000000000000" pitchFamily="34" charset="0"/>
              </a:rPr>
              <a:t> </a:t>
            </a:r>
            <a:r>
              <a:rPr lang="fr-FR" b="1" dirty="0" err="1">
                <a:latin typeface="CS Avva Shenouda" panose="020B7200000000000000" pitchFamily="34" charset="0"/>
              </a:rPr>
              <a:t>ounou</a:t>
            </a:r>
            <a:r>
              <a:rPr lang="fr-FR" b="1" dirty="0">
                <a:latin typeface="CS Avva Shenouda" panose="020B7200000000000000" pitchFamily="34" charset="0"/>
              </a:rPr>
              <a:t>] `</a:t>
            </a:r>
            <a:r>
              <a:rPr lang="fr-FR" b="1" dirty="0" err="1">
                <a:latin typeface="CS Avva Shenouda" panose="020B7200000000000000" pitchFamily="34" charset="0"/>
              </a:rPr>
              <a:t>nouwt</a:t>
            </a:r>
            <a:r>
              <a:rPr lang="fr-FR" b="1" dirty="0">
                <a:latin typeface="CS Avva Shenouda" panose="020B7200000000000000" pitchFamily="34" charset="0"/>
              </a:rPr>
              <a:t> </a:t>
            </a:r>
            <a:r>
              <a:rPr lang="fr-FR" b="1" dirty="0">
                <a:latin typeface="CS Avva Shenouda" pitchFamily="34" charset="0"/>
                <a:cs typeface="Times New Roman" pitchFamily="18" charset="0"/>
              </a:rPr>
              <a:t>@</a:t>
            </a:r>
            <a:r>
              <a:rPr lang="fr-FR" b="1" dirty="0">
                <a:latin typeface="CS Avva Shenouda" panose="020B7200000000000000" pitchFamily="34" charset="0"/>
              </a:rPr>
              <a:t> `</a:t>
            </a:r>
            <a:r>
              <a:rPr lang="fr-FR" b="1" dirty="0" err="1">
                <a:latin typeface="CS Avva Shenouda" panose="020B7200000000000000" pitchFamily="34" charset="0"/>
              </a:rPr>
              <a:t>amyn</a:t>
            </a:r>
            <a:endParaRPr lang="fr-FR" b="1"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84324" y="3489738"/>
            <a:ext cx="5085499" cy="2862322"/>
          </a:xfrm>
          <a:prstGeom prst="rect">
            <a:avLst/>
          </a:prstGeom>
        </p:spPr>
        <p:txBody>
          <a:bodyPr wrap="square" anchor="ctr" anchorCtr="0">
            <a:spAutoFit/>
          </a:bodyPr>
          <a:lstStyle/>
          <a:p>
            <a:pPr algn="just" rtl="1"/>
            <a:r>
              <a:rPr lang="ar-EG" sz="3600" b="1" dirty="0">
                <a:latin typeface="Book Antiqua" panose="02040602050305030304" pitchFamily="18" charset="0"/>
              </a:rPr>
              <a:t>فل</a:t>
            </a:r>
            <a:r>
              <a:rPr lang="ar-AE" sz="3600" b="1" dirty="0">
                <a:latin typeface="Book Antiqua" panose="02040602050305030304" pitchFamily="18" charset="0"/>
              </a:rPr>
              <a:t>نختم عظة أبينا القديس</a:t>
            </a:r>
            <a:r>
              <a:rPr lang="ar-AE" sz="3600" b="1" dirty="0">
                <a:solidFill>
                  <a:srgbClr val="C00000"/>
                </a:solidFill>
                <a:latin typeface="Book Antiqua" panose="02040602050305030304" pitchFamily="18" charset="0"/>
              </a:rPr>
              <a:t> أنبا شنودة رئيس المتوحدين</a:t>
            </a:r>
            <a:r>
              <a:rPr lang="fr-FR" sz="3600" b="1" dirty="0">
                <a:latin typeface="Book Antiqua" panose="02040602050305030304" pitchFamily="18" charset="0"/>
              </a:rPr>
              <a:t> </a:t>
            </a:r>
            <a:r>
              <a:rPr lang="ar-AE" sz="3600" b="1" dirty="0">
                <a:latin typeface="Book Antiqua" panose="02040602050305030304" pitchFamily="18" charset="0"/>
              </a:rPr>
              <a:t>الذى أنار عقولنا وعيون قلوبنا </a:t>
            </a:r>
            <a:r>
              <a:rPr lang="ar-AE" sz="3600" b="1" dirty="0" err="1">
                <a:latin typeface="Book Antiqua" panose="02040602050305030304" pitchFamily="18" charset="0"/>
              </a:rPr>
              <a:t>بإسم</a:t>
            </a:r>
            <a:r>
              <a:rPr lang="ar-AE" sz="3600" b="1" dirty="0">
                <a:latin typeface="Book Antiqua" panose="02040602050305030304" pitchFamily="18" charset="0"/>
              </a:rPr>
              <a:t> الآب </a:t>
            </a:r>
            <a:r>
              <a:rPr lang="ar-EG" sz="3600" b="1" dirty="0">
                <a:latin typeface="Book Antiqua" panose="02040602050305030304" pitchFamily="18" charset="0"/>
              </a:rPr>
              <a:t>و</a:t>
            </a:r>
            <a:r>
              <a:rPr lang="ar-AE" sz="3600" b="1" dirty="0" err="1">
                <a:latin typeface="Book Antiqua" panose="02040602050305030304" pitchFamily="18" charset="0"/>
              </a:rPr>
              <a:t>الإبن</a:t>
            </a:r>
            <a:r>
              <a:rPr lang="ar-AE" sz="3600" b="1" dirty="0">
                <a:latin typeface="Book Antiqua" panose="02040602050305030304" pitchFamily="18" charset="0"/>
              </a:rPr>
              <a:t> والروح القدس إله واحد. آمين.</a:t>
            </a:r>
            <a:endParaRPr lang="fr-FR" altLang="fr-FR" sz="3600" b="1" dirty="0">
              <a:effectLst>
                <a:outerShdw blurRad="38100" dist="38100" dir="2700000" algn="tl">
                  <a:srgbClr val="C0C0C0"/>
                </a:outerShdw>
              </a:effectLst>
              <a:latin typeface="Times New Roman" panose="02020603050405020304" pitchFamily="18" charset="0"/>
              <a:cs typeface="AL-Hor" pitchFamily="2" charset="0"/>
            </a:endParaRPr>
          </a:p>
        </p:txBody>
      </p:sp>
    </p:spTree>
    <p:extLst>
      <p:ext uri="{BB962C8B-B14F-4D97-AF65-F5344CB8AC3E}">
        <p14:creationId xmlns:p14="http://schemas.microsoft.com/office/powerpoint/2010/main" val="1727497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404626"/>
            <a:ext cx="5760640" cy="2976701"/>
          </a:xfrm>
        </p:spPr>
        <p:txBody>
          <a:bodyPr>
            <a:normAutofit/>
          </a:bodyPr>
          <a:lstStyle/>
          <a:p>
            <a:pPr marL="0" indent="0" algn="ctr">
              <a:buNone/>
            </a:pPr>
            <a:r>
              <a:rPr lang="fr-FR" sz="2800" b="1" i="1" dirty="0">
                <a:solidFill>
                  <a:srgbClr val="C00000"/>
                </a:solidFill>
              </a:rPr>
              <a:t>Osée 4 : 1-8</a:t>
            </a:r>
          </a:p>
          <a:p>
            <a:pPr marL="0" indent="0" algn="just">
              <a:buNone/>
            </a:pPr>
            <a:r>
              <a:rPr lang="fr-FR" sz="2800" b="1" dirty="0"/>
              <a:t>Écoutez la parole du Seigneur, enfants d'Israël, car le Seigneur est en procès avec les habitants du pays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429000"/>
            <a:ext cx="5457799" cy="3056274"/>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هوشع ٤ : ١ – ٨</a:t>
            </a:r>
            <a:br>
              <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إ</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سمعوا كلام الرب يا بنى إسرائيل ف</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إ</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ن للرب محاكمة مع سكان الأرض</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548680"/>
            <a:ext cx="11362455" cy="252028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Wci`e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000" b="1" i="0" u="none" strike="noStrike" kern="1200" cap="none" spc="0" normalizeH="0" baseline="0" noProof="0" dirty="0" err="1">
                <a:ln>
                  <a:noFill/>
                </a:ln>
                <a:solidFill>
                  <a:prstClr val="black"/>
                </a:solidFill>
                <a:effectLst/>
                <a:uLnTx/>
                <a:uFillTx/>
                <a:latin typeface="Athanasius"/>
                <a:ea typeface="+mn-ea"/>
                <a:cs typeface="+mn-cs"/>
              </a:rPr>
              <a:t>Cwtem</a:t>
            </a:r>
            <a:r>
              <a:rPr kumimoji="0" lang="fr-FR" sz="3000" b="1" i="0" u="none" strike="noStrike" kern="1200" cap="none" spc="0" normalizeH="0" baseline="0" noProof="0" dirty="0">
                <a:ln>
                  <a:noFill/>
                </a:ln>
                <a:solidFill>
                  <a:prstClr val="black"/>
                </a:solidFill>
                <a:effectLst/>
                <a:uLnTx/>
                <a:uFillTx/>
                <a:latin typeface="Athanasius"/>
                <a:ea typeface="+mn-ea"/>
                <a:cs typeface="+mn-cs"/>
              </a:rPr>
              <a:t>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èe`èpcaji</a:t>
            </a:r>
            <a:r>
              <a:rPr kumimoji="0" lang="fr-FR" sz="3000" b="1" i="0" u="none" strike="noStrike" kern="1200" cap="none" spc="0" normalizeH="0" baseline="0" noProof="0" dirty="0">
                <a:ln>
                  <a:noFill/>
                </a:ln>
                <a:solidFill>
                  <a:prstClr val="black"/>
                </a:solidFill>
                <a:effectLst/>
                <a:uLnTx/>
                <a:uFillTx/>
                <a:latin typeface="Athanasius"/>
                <a:ea typeface="+mn-ea"/>
                <a:cs typeface="+mn-cs"/>
              </a:rPr>
              <a:t>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èmP</a:t>
            </a:r>
            <a:r>
              <a:rPr kumimoji="0" lang="fr-FR" sz="3000" b="1" i="0" u="none" strike="noStrike" kern="1200" cap="none" spc="0" normalizeH="0" baseline="0" noProof="0" dirty="0">
                <a:ln>
                  <a:noFill/>
                </a:ln>
                <a:solidFill>
                  <a:prstClr val="black"/>
                </a:solidFill>
                <a:effectLst/>
                <a:uLnTx/>
                <a:uFillTx/>
                <a:latin typeface="Athanasius"/>
                <a:ea typeface="+mn-ea"/>
                <a:cs typeface="+mn-cs"/>
              </a:rPr>
              <a:t>_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nen</a:t>
            </a:r>
            <a:r>
              <a:rPr kumimoji="0" lang="fr-FR" sz="3000" b="1" i="0" u="none" strike="noStrike" kern="1200" cap="none" spc="0" normalizeH="0" baseline="0" noProof="0" dirty="0">
                <a:ln>
                  <a:noFill/>
                </a:ln>
                <a:solidFill>
                  <a:prstClr val="black"/>
                </a:solidFill>
                <a:effectLst/>
                <a:uLnTx/>
                <a:uFillTx/>
                <a:latin typeface="Athanasius"/>
                <a:ea typeface="+mn-ea"/>
                <a:cs typeface="+mn-cs"/>
              </a:rPr>
              <a:t>]</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hri</a:t>
            </a:r>
            <a:r>
              <a:rPr kumimoji="0" lang="fr-FR" sz="3000" b="1" i="0" u="none" strike="noStrike" kern="1200" cap="none" spc="0" normalizeH="0" baseline="0" noProof="0" dirty="0">
                <a:ln>
                  <a:noFill/>
                </a:ln>
                <a:solidFill>
                  <a:prstClr val="black"/>
                </a:solidFill>
                <a:effectLst/>
                <a:uLnTx/>
                <a:uFillTx/>
                <a:latin typeface="Athanasius"/>
                <a:ea typeface="+mn-ea"/>
                <a:cs typeface="+mn-cs"/>
              </a:rPr>
              <a:t>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èm`èpIcl</a:t>
            </a:r>
            <a:r>
              <a:rPr kumimoji="0" lang="fr-FR" sz="3000" b="1" i="0" u="none" strike="noStrike" kern="1200" cap="none" spc="0" normalizeH="0" baseline="0" noProof="0" dirty="0">
                <a:ln>
                  <a:noFill/>
                </a:ln>
                <a:solidFill>
                  <a:prstClr val="black"/>
                </a:solidFill>
                <a:effectLst/>
                <a:uLnTx/>
                <a:uFillTx/>
                <a:latin typeface="Athanasius"/>
                <a:ea typeface="+mn-ea"/>
                <a:cs typeface="+mn-cs"/>
              </a:rPr>
              <a:t>? &gt; je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è`èp</a:t>
            </a:r>
            <a:r>
              <a:rPr kumimoji="0" lang="fr-FR" sz="3000" b="1" i="0" u="none" strike="noStrike" kern="1200" cap="none" spc="0" normalizeH="0" baseline="0" noProof="0" dirty="0">
                <a:ln>
                  <a:noFill/>
                </a:ln>
                <a:solidFill>
                  <a:prstClr val="black"/>
                </a:solidFill>
                <a:effectLst/>
                <a:uLnTx/>
                <a:uFillTx/>
                <a:latin typeface="Athanasius"/>
                <a:ea typeface="+mn-ea"/>
                <a:cs typeface="+mn-cs"/>
              </a:rPr>
              <a:t>\</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ap</a:t>
            </a:r>
            <a:r>
              <a:rPr kumimoji="0" lang="fr-FR" sz="3000" b="1" i="0" u="none" strike="noStrike" kern="1200" cap="none" spc="0" normalizeH="0" baseline="0" noProof="0" dirty="0">
                <a:ln>
                  <a:noFill/>
                </a:ln>
                <a:solidFill>
                  <a:prstClr val="black"/>
                </a:solidFill>
                <a:effectLst/>
                <a:uLnTx/>
                <a:uFillTx/>
                <a:latin typeface="Athanasius"/>
                <a:ea typeface="+mn-ea"/>
                <a:cs typeface="+mn-cs"/>
              </a:rPr>
              <a:t>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èmP</a:t>
            </a:r>
            <a:r>
              <a:rPr kumimoji="0" lang="fr-FR" sz="3000" b="1" i="0" u="none" strike="noStrike" kern="1200" cap="none" spc="0" normalizeH="0" baseline="0" noProof="0" dirty="0">
                <a:ln>
                  <a:noFill/>
                </a:ln>
                <a:solidFill>
                  <a:prstClr val="black"/>
                </a:solidFill>
                <a:effectLst/>
                <a:uLnTx/>
                <a:uFillTx/>
                <a:latin typeface="Athanasius"/>
                <a:ea typeface="+mn-ea"/>
                <a:cs typeface="+mn-cs"/>
              </a:rPr>
              <a:t>_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oube</a:t>
            </a:r>
            <a:r>
              <a:rPr kumimoji="0" lang="fr-FR" sz="3000" b="1" i="0" u="none" strike="noStrike" kern="1200" cap="none" spc="0" normalizeH="0" baseline="0" noProof="0" dirty="0">
                <a:ln>
                  <a:noFill/>
                </a:ln>
                <a:solidFill>
                  <a:prstClr val="black"/>
                </a:solidFill>
                <a:effectLst/>
                <a:uLnTx/>
                <a:uFillTx/>
                <a:latin typeface="Athanasius"/>
                <a:ea typeface="+mn-ea"/>
                <a:cs typeface="+mn-cs"/>
              </a:rPr>
              <a:t>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nhet</a:t>
            </a:r>
            <a:r>
              <a:rPr kumimoji="0" lang="fr-FR" sz="3000" b="1" i="0" u="none" strike="noStrike" kern="1200" cap="none" spc="0" normalizeH="0" baseline="0" noProof="0" dirty="0">
                <a:ln>
                  <a:noFill/>
                </a:ln>
                <a:solidFill>
                  <a:prstClr val="black"/>
                </a:solidFill>
                <a:effectLst/>
                <a:uLnTx/>
                <a:uFillTx/>
                <a:latin typeface="Athanasius"/>
                <a:ea typeface="+mn-ea"/>
                <a:cs typeface="+mn-cs"/>
              </a:rPr>
              <a:t>]op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ijen</a:t>
            </a:r>
            <a:r>
              <a:rPr kumimoji="0" lang="fr-FR" sz="3000" b="1" i="0" u="none" strike="noStrike" kern="1200" cap="none" spc="0" normalizeH="0" baseline="0" noProof="0" dirty="0">
                <a:ln>
                  <a:noFill/>
                </a:ln>
                <a:solidFill>
                  <a:prstClr val="black"/>
                </a:solidFill>
                <a:effectLst/>
                <a:uLnTx/>
                <a:uFillTx/>
                <a:latin typeface="Athanasius"/>
                <a:ea typeface="+mn-ea"/>
                <a:cs typeface="+mn-cs"/>
              </a:rPr>
              <a:t>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èpka</a:t>
            </a:r>
            <a:r>
              <a:rPr kumimoji="0" lang="fr-FR" sz="3000" b="1" i="0" u="none" strike="noStrike" kern="1200" cap="none" spc="0" normalizeH="0" baseline="0" noProof="0" dirty="0">
                <a:ln>
                  <a:noFill/>
                </a:ln>
                <a:solidFill>
                  <a:prstClr val="black"/>
                </a:solidFill>
                <a:effectLst/>
                <a:uLnTx/>
                <a:uFillTx/>
                <a:latin typeface="Athanasius"/>
                <a:ea typeface="+mn-ea"/>
                <a:cs typeface="+mn-cs"/>
              </a:rPr>
              <a:t>\i.</a:t>
            </a:r>
            <a:br>
              <a:rPr kumimoji="0" lang="fr-FR" sz="3000" b="1" i="0" u="none" strike="noStrike" kern="1200" cap="none" spc="0" normalizeH="0" baseline="0" noProof="0" dirty="0">
                <a:ln>
                  <a:noFill/>
                </a:ln>
                <a:solidFill>
                  <a:prstClr val="black"/>
                </a:solidFill>
                <a:effectLst/>
                <a:uLnTx/>
                <a:uFillTx/>
                <a:latin typeface="Athanasius"/>
                <a:ea typeface="+mn-ea"/>
                <a:cs typeface="+mn-cs"/>
              </a:rPr>
            </a:b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8317406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11676353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94731511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317422283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672DD3-613D-4D50-8DBC-1FA18C04AA5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D8CD4B31-6153-4B65-A49B-B278F021A0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FC2A8B21-0390-450F-A907-EBE014E1825E}"/>
              </a:ext>
            </a:extLst>
          </p:cNvPr>
          <p:cNvSpPr txBox="1"/>
          <p:nvPr/>
        </p:nvSpPr>
        <p:spPr>
          <a:xfrm>
            <a:off x="3604862" y="533128"/>
            <a:ext cx="4877956" cy="5324535"/>
          </a:xfrm>
          <a:prstGeom prst="rect">
            <a:avLst/>
          </a:prstGeom>
          <a:noFill/>
        </p:spPr>
        <p:txBody>
          <a:bodyPr wrap="square" rtlCol="0">
            <a:spAutoFit/>
          </a:bodyPr>
          <a:lstStyle/>
          <a:p>
            <a:pPr algn="just"/>
            <a:endParaRPr lang="pt-BR" sz="28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spTree>
    <p:extLst>
      <p:ext uri="{BB962C8B-B14F-4D97-AF65-F5344CB8AC3E}">
        <p14:creationId xmlns:p14="http://schemas.microsoft.com/office/powerpoint/2010/main" val="87009208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23842" y="533128"/>
            <a:ext cx="4153386" cy="5533823"/>
          </a:xfrm>
          <a:prstGeom prst="rect">
            <a:avLst/>
          </a:prstGeom>
          <a:noFill/>
        </p:spPr>
        <p:txBody>
          <a:bodyPr wrap="square" rtlCol="0">
            <a:spAutoFit/>
          </a:bodyPr>
          <a:lstStyle/>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r>
              <a:rPr lang="ar-SA" altLang="fr-FR" sz="3400" b="1" dirty="0">
                <a:solidFill>
                  <a:srgbClr val="C00000"/>
                </a:solidFill>
                <a:latin typeface="Times New Roman" panose="02020603050405020304" pitchFamily="18" charset="0"/>
                <a:cs typeface="Times New Roman" panose="02020603050405020304" pitchFamily="18" charset="0"/>
              </a:rPr>
              <a:t> </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عمانوئيل</a:t>
            </a:r>
            <a:r>
              <a:rPr lang="ar-SA" altLang="fr-FR" sz="34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400" b="1" dirty="0">
                <a:solidFill>
                  <a:srgbClr val="C00000"/>
                </a:solidFill>
                <a:latin typeface="Times New Roman" panose="02020603050405020304" pitchFamily="18" charset="0"/>
                <a:cs typeface="Times New Roman" panose="02020603050405020304" pitchFamily="18" charset="0"/>
              </a:rPr>
              <a:t> </a:t>
            </a:r>
            <a:br>
              <a:rPr lang="fr-FR" sz="3400" b="1" dirty="0"/>
            </a:br>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يارب</a:t>
            </a:r>
            <a:r>
              <a:rPr lang="ar-EG" altLang="fr-FR" sz="3400" b="1" dirty="0">
                <a:solidFill>
                  <a:srgbClr val="C00000"/>
                </a:solidFill>
                <a:latin typeface="Times New Roman" panose="02020603050405020304" pitchFamily="18" charset="0"/>
                <a:cs typeface="Times New Roman" panose="02020603050405020304" pitchFamily="18" charset="0"/>
              </a:rPr>
              <a:t>ى</a:t>
            </a:r>
            <a:r>
              <a:rPr lang="ar-SA" altLang="fr-FR" sz="3400" b="1" dirty="0">
                <a:solidFill>
                  <a:srgbClr val="C00000"/>
                </a:solidFill>
                <a:latin typeface="Times New Roman" panose="02020603050405020304" pitchFamily="18" charset="0"/>
                <a:cs typeface="Times New Roman" panose="02020603050405020304" pitchFamily="18" charset="0"/>
              </a:rPr>
              <a:t> يسوع المسيح</a:t>
            </a:r>
            <a:endParaRPr lang="fr-FR" altLang="fr-FR" sz="3400" b="1" dirty="0">
              <a:solidFill>
                <a:srgbClr val="C00000"/>
              </a:solidFill>
              <a:latin typeface="Times New Roman" panose="02020603050405020304" pitchFamily="18" charset="0"/>
              <a:cs typeface="Times New Roman" panose="02020603050405020304" pitchFamily="18" charset="0"/>
            </a:endParaRPr>
          </a:p>
          <a:p>
            <a:pPr algn="just"/>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endParaRPr lang="fr-FR" altLang="fr-FR" sz="34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89" y="529403"/>
            <a:ext cx="4241068" cy="5693866"/>
          </a:xfrm>
          <a:prstGeom prst="rect">
            <a:avLst/>
          </a:prstGeom>
          <a:noFill/>
        </p:spPr>
        <p:txBody>
          <a:bodyPr wrap="square" rtlCol="0">
            <a:spAutoFit/>
          </a:bodyPr>
          <a:lstStyle/>
          <a:p>
            <a:pPr algn="just"/>
            <a:r>
              <a:rPr lang="fr-FR" sz="2500" b="1" dirty="0"/>
              <a:t>A Toi la Puissance, la gloire, la bénédiction et la magnificence éternellement, </a:t>
            </a:r>
            <a:r>
              <a:rPr lang="fr-FR" sz="2500" b="1" dirty="0">
                <a:solidFill>
                  <a:srgbClr val="C00000"/>
                </a:solidFill>
              </a:rPr>
              <a:t>Amen! Emmanuel notre Dieu et notre Roi.</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 Mon Seigneur Jésus Christ.</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a:t>
            </a:r>
          </a:p>
        </p:txBody>
      </p:sp>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6786569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391249282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Autofit/>
          </a:bodyPr>
          <a:lstStyle/>
          <a:p>
            <a:pPr marL="0" indent="0" algn="ctr">
              <a:buNone/>
            </a:pPr>
            <a:r>
              <a:rPr lang="fr-FR" sz="3500" b="1" dirty="0" err="1">
                <a:solidFill>
                  <a:srgbClr val="C00000"/>
                </a:solidFill>
                <a:latin typeface="Athanasius" pitchFamily="2" charset="0"/>
              </a:rPr>
              <a:t>Yalmoc</a:t>
            </a:r>
            <a:r>
              <a:rPr lang="fr-FR" sz="3500" b="1" dirty="0">
                <a:solidFill>
                  <a:srgbClr val="C00000"/>
                </a:solidFill>
                <a:latin typeface="Athanasius" pitchFamily="2" charset="0"/>
              </a:rPr>
              <a:t>  </a:t>
            </a:r>
            <a:r>
              <a:rPr lang="fr-FR" sz="3500" b="1" dirty="0" err="1">
                <a:solidFill>
                  <a:srgbClr val="C00000"/>
                </a:solidFill>
                <a:latin typeface="Athanasius" pitchFamily="2" charset="0"/>
              </a:rPr>
              <a:t>tw</a:t>
            </a:r>
            <a:r>
              <a:rPr lang="fr-FR" sz="3500" b="1" dirty="0">
                <a:solidFill>
                  <a:srgbClr val="C00000"/>
                </a:solidFill>
                <a:latin typeface="Athanasius" pitchFamily="2" charset="0"/>
              </a:rPr>
              <a:t> </a:t>
            </a:r>
            <a:r>
              <a:rPr lang="fr-FR" sz="3500" b="1" dirty="0" err="1">
                <a:solidFill>
                  <a:srgbClr val="C00000"/>
                </a:solidFill>
                <a:latin typeface="Athanasius" pitchFamily="2" charset="0"/>
              </a:rPr>
              <a:t>Dauid</a:t>
            </a:r>
            <a:endParaRPr lang="fr-FR" sz="3500" b="1" dirty="0">
              <a:latin typeface="Athanasius" pitchFamily="2" charset="0"/>
            </a:endParaRPr>
          </a:p>
          <a:p>
            <a:pPr marL="0" indent="0" algn="just">
              <a:buNone/>
            </a:pPr>
            <a:r>
              <a:rPr lang="en-US" sz="3500" b="1" dirty="0" err="1">
                <a:latin typeface="Athanasius" pitchFamily="2" charset="0"/>
              </a:rPr>
              <a:t>Aifai</a:t>
            </a:r>
            <a:r>
              <a:rPr lang="en-US" sz="3500" b="1" dirty="0">
                <a:latin typeface="Athanasius" pitchFamily="2" charset="0"/>
              </a:rPr>
              <a:t> `</a:t>
            </a:r>
            <a:r>
              <a:rPr lang="en-US" sz="3500" b="1" dirty="0" err="1">
                <a:latin typeface="Athanasius" pitchFamily="2" charset="0"/>
              </a:rPr>
              <a:t>èntayuxh</a:t>
            </a:r>
            <a:r>
              <a:rPr lang="en-US" sz="3500" b="1" dirty="0">
                <a:latin typeface="Athanasius" pitchFamily="2" charset="0"/>
              </a:rPr>
              <a:t> `</a:t>
            </a:r>
            <a:r>
              <a:rPr lang="en-US" sz="3500" b="1" dirty="0" err="1">
                <a:latin typeface="Athanasius" pitchFamily="2" charset="0"/>
              </a:rPr>
              <a:t>èe`èp</a:t>
            </a:r>
            <a:r>
              <a:rPr lang="en-US" sz="3500" b="1" dirty="0">
                <a:latin typeface="Athanasius" pitchFamily="2" charset="0"/>
              </a:rPr>
              <a:t>]</a:t>
            </a:r>
            <a:r>
              <a:rPr lang="en-US" sz="3500" b="1" dirty="0" err="1">
                <a:latin typeface="Athanasius" pitchFamily="2" charset="0"/>
              </a:rPr>
              <a:t>wi</a:t>
            </a:r>
            <a:r>
              <a:rPr lang="en-US" sz="3500" b="1" dirty="0">
                <a:latin typeface="Athanasius" pitchFamily="2" charset="0"/>
              </a:rPr>
              <a:t> \</a:t>
            </a:r>
            <a:r>
              <a:rPr lang="en-US" sz="3500" b="1" dirty="0" err="1">
                <a:latin typeface="Athanasius" pitchFamily="2" charset="0"/>
              </a:rPr>
              <a:t>arok</a:t>
            </a:r>
            <a:r>
              <a:rPr lang="en-US" sz="3500" b="1" dirty="0">
                <a:latin typeface="Athanasius" pitchFamily="2" charset="0"/>
              </a:rPr>
              <a:t> P_ </a:t>
            </a:r>
            <a:r>
              <a:rPr lang="en-US" sz="3500" b="1" dirty="0" err="1">
                <a:latin typeface="Athanasius" pitchFamily="2" charset="0"/>
              </a:rPr>
              <a:t>Panou</a:t>
            </a:r>
            <a:r>
              <a:rPr lang="en-US" sz="3500" b="1" dirty="0">
                <a:latin typeface="Athanasius" pitchFamily="2" charset="0"/>
              </a:rPr>
              <a:t>; &gt; </a:t>
            </a:r>
            <a:r>
              <a:rPr lang="en-US" sz="3500" b="1" dirty="0" err="1">
                <a:latin typeface="Athanasius" pitchFamily="2" charset="0"/>
              </a:rPr>
              <a:t>aixa`è</a:t>
            </a:r>
            <a:r>
              <a:rPr lang="en-US" sz="3500" b="1" dirty="0">
                <a:latin typeface="Athanasius" pitchFamily="2" charset="0"/>
              </a:rPr>
              <a:t>\</a:t>
            </a:r>
            <a:r>
              <a:rPr lang="en-US" sz="3500" b="1" dirty="0" err="1">
                <a:latin typeface="Athanasius" pitchFamily="2" charset="0"/>
              </a:rPr>
              <a:t>qhi</a:t>
            </a:r>
            <a:r>
              <a:rPr lang="en-US" sz="3500" b="1" dirty="0">
                <a:latin typeface="Athanasius" pitchFamily="2" charset="0"/>
              </a:rPr>
              <a:t> `</a:t>
            </a:r>
            <a:r>
              <a:rPr lang="en-US" sz="3500" b="1" dirty="0" err="1">
                <a:latin typeface="Athanasius" pitchFamily="2" charset="0"/>
              </a:rPr>
              <a:t>èerok</a:t>
            </a:r>
            <a:r>
              <a:rPr lang="en-US" sz="3500" b="1" dirty="0">
                <a:latin typeface="Athanasius" pitchFamily="2" charset="0"/>
              </a:rPr>
              <a:t> `</a:t>
            </a:r>
            <a:r>
              <a:rPr lang="en-US" sz="3500" b="1" dirty="0" err="1">
                <a:latin typeface="Athanasius" pitchFamily="2" charset="0"/>
              </a:rPr>
              <a:t>ènnek`èqrisi</a:t>
            </a:r>
            <a:r>
              <a:rPr lang="en-US" sz="3500" b="1" dirty="0">
                <a:latin typeface="Athanasius" pitchFamily="2" charset="0"/>
              </a:rPr>
              <a:t>]</a:t>
            </a:r>
            <a:r>
              <a:rPr lang="en-US" sz="3500" b="1" dirty="0" err="1">
                <a:latin typeface="Athanasius" pitchFamily="2" charset="0"/>
              </a:rPr>
              <a:t>ipi</a:t>
            </a:r>
            <a:r>
              <a:rPr lang="en-US" sz="3500" b="1" dirty="0">
                <a:latin typeface="Athanasius" pitchFamily="2" charset="0"/>
              </a:rPr>
              <a:t> ]a `</a:t>
            </a:r>
            <a:r>
              <a:rPr lang="en-US" sz="3500" b="1" dirty="0" err="1">
                <a:latin typeface="Athanasius" pitchFamily="2" charset="0"/>
              </a:rPr>
              <a:t>èene</a:t>
            </a:r>
            <a:r>
              <a:rPr lang="en-US" sz="3500" b="1" dirty="0">
                <a:latin typeface="Athanasius" pitchFamily="2" charset="0"/>
              </a:rPr>
              <a:t>\.  Oude `</a:t>
            </a:r>
            <a:r>
              <a:rPr lang="en-US" sz="3500" b="1" dirty="0" err="1">
                <a:latin typeface="Athanasius" pitchFamily="2" charset="0"/>
              </a:rPr>
              <a:t>èmpen`èqroucwbi</a:t>
            </a:r>
            <a:r>
              <a:rPr lang="en-US" sz="3500" b="1" dirty="0">
                <a:latin typeface="Athanasius" pitchFamily="2" charset="0"/>
              </a:rPr>
              <a:t> `</a:t>
            </a:r>
            <a:r>
              <a:rPr lang="en-US" sz="3500" b="1" dirty="0" err="1">
                <a:latin typeface="Athanasius" pitchFamily="2" charset="0"/>
              </a:rPr>
              <a:t>èncwi</a:t>
            </a:r>
            <a:r>
              <a:rPr lang="en-US" sz="3500" b="1" dirty="0">
                <a:latin typeface="Athanasius" pitchFamily="2" charset="0"/>
              </a:rPr>
              <a:t> `</a:t>
            </a:r>
            <a:r>
              <a:rPr lang="en-US" sz="3500" b="1" dirty="0" err="1">
                <a:latin typeface="Athanasius" pitchFamily="2" charset="0"/>
              </a:rPr>
              <a:t>ènje</a:t>
            </a:r>
            <a:r>
              <a:rPr lang="en-US" sz="3500" b="1" dirty="0">
                <a:latin typeface="Athanasius" pitchFamily="2" charset="0"/>
              </a:rPr>
              <a:t> </a:t>
            </a:r>
            <a:r>
              <a:rPr lang="en-US" sz="3500" b="1" dirty="0" err="1">
                <a:latin typeface="Athanasius" pitchFamily="2" charset="0"/>
              </a:rPr>
              <a:t>najaji</a:t>
            </a:r>
            <a:r>
              <a:rPr lang="en-US" sz="3500" b="1" dirty="0">
                <a:latin typeface="Athanasius" pitchFamily="2" charset="0"/>
              </a:rPr>
              <a:t>  &gt; </a:t>
            </a:r>
            <a:r>
              <a:rPr lang="en-US" sz="3500" b="1" dirty="0" err="1">
                <a:latin typeface="Athanasius" pitchFamily="2" charset="0"/>
              </a:rPr>
              <a:t>marousi</a:t>
            </a:r>
            <a:r>
              <a:rPr lang="en-US" sz="3500" b="1" dirty="0">
                <a:latin typeface="Athanasius" pitchFamily="2" charset="0"/>
              </a:rPr>
              <a:t>]</a:t>
            </a:r>
            <a:r>
              <a:rPr lang="en-US" sz="3500" b="1" dirty="0" err="1">
                <a:latin typeface="Athanasius" pitchFamily="2" charset="0"/>
              </a:rPr>
              <a:t>ipi</a:t>
            </a:r>
            <a:r>
              <a:rPr lang="en-US" sz="3500" b="1" dirty="0">
                <a:latin typeface="Athanasius" pitchFamily="2" charset="0"/>
              </a:rPr>
              <a:t> `</a:t>
            </a:r>
            <a:r>
              <a:rPr lang="en-US" sz="3500" b="1" dirty="0" err="1">
                <a:latin typeface="Athanasius" pitchFamily="2" charset="0"/>
              </a:rPr>
              <a:t>ènqwou</a:t>
            </a:r>
            <a:r>
              <a:rPr lang="en-US" sz="3500" b="1" dirty="0">
                <a:latin typeface="Athanasius" pitchFamily="2" charset="0"/>
              </a:rPr>
              <a:t> `</a:t>
            </a:r>
            <a:r>
              <a:rPr lang="en-US" sz="3500" b="1" dirty="0" err="1">
                <a:latin typeface="Athanasius" pitchFamily="2" charset="0"/>
              </a:rPr>
              <a:t>ènje</a:t>
            </a:r>
            <a:r>
              <a:rPr lang="en-US" sz="3500" b="1" dirty="0">
                <a:latin typeface="Athanasius" pitchFamily="2" charset="0"/>
              </a:rPr>
              <a:t> </a:t>
            </a:r>
            <a:r>
              <a:rPr lang="en-US" sz="3500" b="1" dirty="0" err="1">
                <a:latin typeface="Athanasius" pitchFamily="2" charset="0"/>
              </a:rPr>
              <a:t>nhetiri</a:t>
            </a:r>
            <a:r>
              <a:rPr lang="en-US" sz="3500" b="1" dirty="0">
                <a:latin typeface="Athanasius" pitchFamily="2" charset="0"/>
              </a:rPr>
              <a:t>   `</a:t>
            </a:r>
            <a:r>
              <a:rPr lang="en-US" sz="3500" b="1" dirty="0" err="1">
                <a:latin typeface="Athanasius" pitchFamily="2" charset="0"/>
              </a:rPr>
              <a:t>èn</a:t>
            </a:r>
            <a:r>
              <a:rPr lang="en-US" sz="3500" b="1" dirty="0">
                <a:latin typeface="Athanasius" pitchFamily="2" charset="0"/>
              </a:rPr>
              <a:t>;`</a:t>
            </a:r>
            <a:r>
              <a:rPr lang="en-US" sz="3500" b="1" dirty="0" err="1">
                <a:latin typeface="Athanasius" pitchFamily="2" charset="0"/>
              </a:rPr>
              <a:t>èanomi`èa</a:t>
            </a:r>
            <a:r>
              <a:rPr lang="en-US" sz="3500" b="1" dirty="0">
                <a:latin typeface="Athanasius" pitchFamily="2" charset="0"/>
              </a:rPr>
              <a:t>   '</a:t>
            </a:r>
            <a:r>
              <a:rPr lang="en-US" sz="3500" b="1" dirty="0" err="1">
                <a:latin typeface="Athanasius" pitchFamily="2" charset="0"/>
              </a:rPr>
              <a:t>en</a:t>
            </a:r>
            <a:r>
              <a:rPr lang="en-US" sz="3500" b="1" dirty="0">
                <a:latin typeface="Athanasius" pitchFamily="2" charset="0"/>
              </a:rPr>
              <a:t>    pet]</a:t>
            </a:r>
            <a:r>
              <a:rPr lang="en-US" sz="3500" b="1" dirty="0" err="1">
                <a:latin typeface="Athanasius" pitchFamily="2" charset="0"/>
              </a:rPr>
              <a:t>ouit</a:t>
            </a:r>
            <a:r>
              <a:rPr lang="en-US" sz="3500" b="1" dirty="0">
                <a:latin typeface="Athanasius" pitchFamily="2" charset="0"/>
              </a:rPr>
              <a:t>  &gt;  </a:t>
            </a:r>
            <a:r>
              <a:rPr lang="fr-FR" sz="3500" b="1" dirty="0">
                <a:latin typeface="Athanasius" pitchFamily="2" charset="0"/>
              </a:rPr>
              <a:t> ``</a:t>
            </a:r>
            <a:r>
              <a:rPr lang="fr-FR" sz="3500" b="1" dirty="0" err="1">
                <a:solidFill>
                  <a:srgbClr val="C00000"/>
                </a:solidFill>
                <a:latin typeface="Athanasius" pitchFamily="2" charset="0"/>
              </a:rPr>
              <a:t>allhloui`a</a:t>
            </a:r>
            <a:endParaRPr lang="fr-FR" sz="35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algn="just" rtl="1"/>
            <a:r>
              <a:rPr lang="ar-SA" sz="2800" b="1" i="1" dirty="0">
                <a:solidFill>
                  <a:srgbClr val="C00000"/>
                </a:solidFill>
              </a:rPr>
              <a:t>مزمور ٢٤: ١و ٢</a:t>
            </a:r>
            <a:endParaRPr lang="fr-FR" sz="2800" b="1" i="1" dirty="0">
              <a:solidFill>
                <a:srgbClr val="C00000"/>
              </a:solidFill>
            </a:endParaRPr>
          </a:p>
          <a:p>
            <a:pPr algn="just" rtl="1"/>
            <a:r>
              <a:rPr lang="ar-SA" sz="3600" b="1" dirty="0">
                <a:latin typeface="Times New Roman" panose="02020603050405020304" pitchFamily="18" charset="0"/>
              </a:rPr>
              <a:t>إليك يا رب رفعت نفسي</a:t>
            </a:r>
            <a:r>
              <a:rPr lang="ar-EG" sz="3600" b="1" dirty="0" err="1">
                <a:latin typeface="Times New Roman" panose="02020603050405020304" pitchFamily="18" charset="0"/>
              </a:rPr>
              <a:t>،</a:t>
            </a:r>
            <a:r>
              <a:rPr lang="ar-SA" sz="3600" b="1" dirty="0">
                <a:latin typeface="Times New Roman" panose="02020603050405020304" pitchFamily="18" charset="0"/>
              </a:rPr>
              <a:t> إلهي عليك توكلت، فلا تخزني إلي الأبد</a:t>
            </a:r>
            <a:r>
              <a:rPr lang="ar-EG" sz="3600" b="1" dirty="0" err="1">
                <a:latin typeface="Times New Roman" panose="02020603050405020304" pitchFamily="18" charset="0"/>
              </a:rPr>
              <a:t>:</a:t>
            </a:r>
            <a:r>
              <a:rPr lang="ar-SA" sz="3600" b="1" dirty="0">
                <a:latin typeface="Times New Roman" panose="02020603050405020304" pitchFamily="18" charset="0"/>
              </a:rPr>
              <a:t> ولا ت</a:t>
            </a:r>
            <a:r>
              <a:rPr lang="ar-EG" sz="3600" b="1" dirty="0">
                <a:latin typeface="Times New Roman" panose="02020603050405020304" pitchFamily="18" charset="0"/>
              </a:rPr>
              <a:t>ُ</a:t>
            </a:r>
            <a:r>
              <a:rPr lang="ar-SA" sz="3600" b="1" dirty="0">
                <a:latin typeface="Times New Roman" panose="02020603050405020304" pitchFamily="18" charset="0"/>
              </a:rPr>
              <a:t>ضحك بي أعدائي. فليخز الذين يصنعون الإثم </a:t>
            </a:r>
            <a:r>
              <a:rPr lang="ar-SA" sz="3600" b="1" dirty="0" err="1">
                <a:latin typeface="Times New Roman" panose="02020603050405020304" pitchFamily="18" charset="0"/>
              </a:rPr>
              <a:t>باطلاً.</a:t>
            </a:r>
            <a:r>
              <a:rPr lang="ar-SA" sz="3600" b="1" dirty="0">
                <a:latin typeface="Times New Roman" panose="02020603050405020304" pitchFamily="18" charset="0"/>
              </a:rPr>
              <a:t>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التاسعة من الثلاثاء</a:t>
            </a:r>
            <a:endParaRPr lang="en-US" altLang="fr-FR" sz="2000"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24 : 1-3</a:t>
            </a:r>
          </a:p>
          <a:p>
            <a:pPr marL="0" indent="0" algn="just">
              <a:lnSpc>
                <a:spcPct val="90000"/>
              </a:lnSpc>
              <a:buNone/>
            </a:pPr>
            <a:r>
              <a:rPr lang="fr-FR" sz="2800" b="1" dirty="0"/>
              <a:t>Vers Toi, Seigneur, j'élève mon âme, vers Toi, mon Dieu. Je m'appuie sur Toi: épargne-moi la honte. Ne laisse pas mes ennemis rire de moi. Honte à ceux qui transgressent sans raison. </a:t>
            </a:r>
            <a:r>
              <a:rPr lang="fr-FR" sz="2800" b="1" dirty="0">
                <a:solidFill>
                  <a:srgbClr val="C00000"/>
                </a:solidFill>
              </a:rPr>
              <a:t>Alléluia</a:t>
            </a:r>
          </a:p>
        </p:txBody>
      </p:sp>
      <p:sp>
        <p:nvSpPr>
          <p:cNvPr id="10" name="ZoneTexte 9">
            <a:extLst>
              <a:ext uri="{FF2B5EF4-FFF2-40B4-BE49-F238E27FC236}">
                <a16:creationId xmlns:a16="http://schemas.microsoft.com/office/drawing/2014/main" id="{2B6A1E2C-466D-4001-BA5B-1A22D06DE618}"/>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9</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128203529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350722894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90868901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fontScale="32500" lnSpcReduction="20000"/>
          </a:bodyPr>
          <a:lstStyle/>
          <a:p>
            <a:pPr marL="0" indent="0" algn="ctr">
              <a:buNone/>
            </a:pPr>
            <a:r>
              <a:rPr lang="pl-PL" sz="7400" b="1" dirty="0">
                <a:solidFill>
                  <a:srgbClr val="C00000"/>
                </a:solidFill>
                <a:latin typeface="Athanasius" pitchFamily="2" charset="0"/>
              </a:rPr>
              <a:t>Matqeon  Kev k/d/ &gt; g/-l/e</a:t>
            </a:r>
            <a:endParaRPr lang="fr-FR" sz="7400" b="1" dirty="0">
              <a:solidFill>
                <a:srgbClr val="C00000"/>
              </a:solidFill>
              <a:latin typeface="Athanasius" pitchFamily="2" charset="0"/>
            </a:endParaRPr>
          </a:p>
          <a:p>
            <a:pPr marL="0" indent="0" algn="ctr">
              <a:buNone/>
            </a:pPr>
            <a:endParaRPr lang="fr-FR" sz="7400" b="1" dirty="0">
              <a:solidFill>
                <a:srgbClr val="C00000"/>
              </a:solidFill>
              <a:latin typeface="Athanasius" pitchFamily="2" charset="0"/>
            </a:endParaRPr>
          </a:p>
          <a:p>
            <a:pPr marL="0" indent="0" algn="just">
              <a:buNone/>
            </a:pPr>
            <a:r>
              <a:rPr lang="en-US" sz="4900" b="1" dirty="0" err="1">
                <a:latin typeface="Athanasius" pitchFamily="2" charset="0"/>
              </a:rPr>
              <a:t>Ef</a:t>
            </a:r>
            <a:r>
              <a:rPr lang="en-US" sz="4900" b="1" dirty="0">
                <a:latin typeface="Athanasius" pitchFamily="2" charset="0"/>
              </a:rPr>
              <a:t>\</a:t>
            </a:r>
            <a:r>
              <a:rPr lang="en-US" sz="4900" b="1" dirty="0" err="1">
                <a:latin typeface="Athanasius" pitchFamily="2" charset="0"/>
              </a:rPr>
              <a:t>emci</a:t>
            </a:r>
            <a:r>
              <a:rPr lang="en-US" sz="4900" b="1" dirty="0">
                <a:latin typeface="Athanasius" pitchFamily="2" charset="0"/>
              </a:rPr>
              <a:t> de \</a:t>
            </a:r>
            <a:r>
              <a:rPr lang="en-US" sz="4900" b="1" dirty="0" err="1">
                <a:latin typeface="Athanasius" pitchFamily="2" charset="0"/>
              </a:rPr>
              <a:t>ijen</a:t>
            </a:r>
            <a:r>
              <a:rPr lang="en-US" sz="4900" b="1" dirty="0">
                <a:latin typeface="Athanasius" pitchFamily="2" charset="0"/>
              </a:rPr>
              <a:t> </a:t>
            </a:r>
            <a:r>
              <a:rPr lang="en-US" sz="4900" b="1" dirty="0" err="1">
                <a:latin typeface="Athanasius" pitchFamily="2" charset="0"/>
              </a:rPr>
              <a:t>pitwou</a:t>
            </a:r>
            <a:r>
              <a:rPr lang="en-US" sz="4900" b="1" dirty="0">
                <a:latin typeface="Athanasius" pitchFamily="2" charset="0"/>
              </a:rPr>
              <a:t> `</a:t>
            </a:r>
            <a:r>
              <a:rPr lang="en-US" sz="4900" b="1" dirty="0" err="1">
                <a:latin typeface="Athanasius" pitchFamily="2" charset="0"/>
              </a:rPr>
              <a:t>ènte</a:t>
            </a:r>
            <a:r>
              <a:rPr lang="en-US" sz="4900" b="1" dirty="0">
                <a:latin typeface="Athanasius" pitchFamily="2" charset="0"/>
              </a:rPr>
              <a:t> </a:t>
            </a:r>
            <a:r>
              <a:rPr lang="en-US" sz="4900" b="1" dirty="0" err="1">
                <a:latin typeface="Athanasius" pitchFamily="2" charset="0"/>
              </a:rPr>
              <a:t>nijwit</a:t>
            </a:r>
            <a:r>
              <a:rPr lang="en-US" sz="4900" b="1" dirty="0">
                <a:latin typeface="Athanasius" pitchFamily="2" charset="0"/>
              </a:rPr>
              <a:t> &gt; </a:t>
            </a:r>
            <a:r>
              <a:rPr lang="en-US" sz="4900" b="1" dirty="0" err="1">
                <a:latin typeface="Athanasius" pitchFamily="2" charset="0"/>
              </a:rPr>
              <a:t>au`èi</a:t>
            </a:r>
            <a:r>
              <a:rPr lang="en-US" sz="4900" b="1" dirty="0">
                <a:latin typeface="Athanasius" pitchFamily="2" charset="0"/>
              </a:rPr>
              <a:t> \</a:t>
            </a:r>
            <a:r>
              <a:rPr lang="en-US" sz="4900" b="1" dirty="0" err="1">
                <a:latin typeface="Athanasius" pitchFamily="2" charset="0"/>
              </a:rPr>
              <a:t>arof</a:t>
            </a:r>
            <a:r>
              <a:rPr lang="en-US" sz="4900" b="1" dirty="0">
                <a:latin typeface="Athanasius" pitchFamily="2" charset="0"/>
              </a:rPr>
              <a:t> `</a:t>
            </a:r>
            <a:r>
              <a:rPr lang="en-US" sz="4900" b="1" dirty="0" err="1">
                <a:latin typeface="Athanasius" pitchFamily="2" charset="0"/>
              </a:rPr>
              <a:t>ènje</a:t>
            </a:r>
            <a:r>
              <a:rPr lang="en-US" sz="4900" b="1" dirty="0">
                <a:latin typeface="Athanasius" pitchFamily="2" charset="0"/>
              </a:rPr>
              <a:t> </a:t>
            </a:r>
            <a:r>
              <a:rPr lang="en-US" sz="4900" b="1" dirty="0" err="1">
                <a:latin typeface="Athanasius" pitchFamily="2" charset="0"/>
              </a:rPr>
              <a:t>nefmaqhthc</a:t>
            </a:r>
            <a:r>
              <a:rPr lang="en-US" sz="4900" b="1" dirty="0">
                <a:latin typeface="Athanasius" pitchFamily="2" charset="0"/>
              </a:rPr>
              <a:t> </a:t>
            </a:r>
            <a:r>
              <a:rPr lang="en-US" sz="4900" b="1" dirty="0" err="1">
                <a:latin typeface="Athanasius" pitchFamily="2" charset="0"/>
              </a:rPr>
              <a:t>ca`èpca</a:t>
            </a:r>
            <a:r>
              <a:rPr lang="en-US" sz="4900" b="1" dirty="0">
                <a:latin typeface="Athanasius" pitchFamily="2" charset="0"/>
              </a:rPr>
              <a:t> `</a:t>
            </a:r>
            <a:r>
              <a:rPr lang="en-US" sz="4900" b="1" dirty="0" err="1">
                <a:latin typeface="Athanasius" pitchFamily="2" charset="0"/>
              </a:rPr>
              <a:t>èmmauatou</a:t>
            </a:r>
            <a:r>
              <a:rPr lang="en-US" sz="4900" b="1" dirty="0">
                <a:latin typeface="Athanasius" pitchFamily="2" charset="0"/>
              </a:rPr>
              <a:t> </a:t>
            </a:r>
            <a:r>
              <a:rPr lang="en-US" sz="4900" b="1" dirty="0" err="1">
                <a:latin typeface="Athanasius" pitchFamily="2" charset="0"/>
              </a:rPr>
              <a:t>eujw</a:t>
            </a:r>
            <a:r>
              <a:rPr lang="en-US" sz="4900" b="1" dirty="0">
                <a:latin typeface="Athanasius" pitchFamily="2" charset="0"/>
              </a:rPr>
              <a:t> `</a:t>
            </a:r>
            <a:r>
              <a:rPr lang="en-US" sz="4900" b="1" dirty="0" err="1">
                <a:latin typeface="Athanasius" pitchFamily="2" charset="0"/>
              </a:rPr>
              <a:t>èmmoc</a:t>
            </a:r>
            <a:r>
              <a:rPr lang="en-US" sz="4900" b="1" dirty="0">
                <a:latin typeface="Athanasius" pitchFamily="2" charset="0"/>
              </a:rPr>
              <a:t> </a:t>
            </a:r>
            <a:r>
              <a:rPr lang="en-US" sz="4900" b="1" dirty="0" err="1">
                <a:latin typeface="Athanasius" pitchFamily="2" charset="0"/>
              </a:rPr>
              <a:t>je</a:t>
            </a:r>
            <a:r>
              <a:rPr lang="en-US" sz="4900" b="1" dirty="0">
                <a:latin typeface="Athanasius" pitchFamily="2" charset="0"/>
              </a:rPr>
              <a:t> `</a:t>
            </a:r>
            <a:r>
              <a:rPr lang="en-US" sz="4900" b="1" dirty="0" err="1">
                <a:latin typeface="Athanasius" pitchFamily="2" charset="0"/>
              </a:rPr>
              <a:t>èajoc</a:t>
            </a:r>
            <a:r>
              <a:rPr lang="en-US" sz="4900" b="1" dirty="0">
                <a:latin typeface="Athanasius" pitchFamily="2" charset="0"/>
              </a:rPr>
              <a:t> nan </a:t>
            </a:r>
            <a:r>
              <a:rPr lang="en-US" sz="4900" b="1" dirty="0" err="1">
                <a:latin typeface="Athanasius" pitchFamily="2" charset="0"/>
              </a:rPr>
              <a:t>je</a:t>
            </a:r>
            <a:r>
              <a:rPr lang="en-US" sz="4900" b="1" dirty="0">
                <a:latin typeface="Athanasius" pitchFamily="2" charset="0"/>
              </a:rPr>
              <a:t> `</a:t>
            </a:r>
            <a:r>
              <a:rPr lang="en-US" sz="4900" b="1" dirty="0" err="1">
                <a:latin typeface="Athanasius" pitchFamily="2" charset="0"/>
              </a:rPr>
              <a:t>èare</a:t>
            </a:r>
            <a:r>
              <a:rPr lang="en-US" sz="4900" b="1" dirty="0">
                <a:latin typeface="Athanasius" pitchFamily="2" charset="0"/>
              </a:rPr>
              <a:t> </a:t>
            </a:r>
            <a:r>
              <a:rPr lang="en-US" sz="4900" b="1" dirty="0" err="1">
                <a:latin typeface="Athanasius" pitchFamily="2" charset="0"/>
              </a:rPr>
              <a:t>nai</a:t>
            </a:r>
            <a:r>
              <a:rPr lang="en-US" sz="4900" b="1" dirty="0">
                <a:latin typeface="Athanasius" pitchFamily="2" charset="0"/>
              </a:rPr>
              <a:t> </a:t>
            </a:r>
            <a:r>
              <a:rPr lang="en-US" sz="4900" b="1" dirty="0" err="1">
                <a:latin typeface="Athanasius" pitchFamily="2" charset="0"/>
              </a:rPr>
              <a:t>na</a:t>
            </a:r>
            <a:r>
              <a:rPr lang="en-US" sz="4900" b="1" dirty="0">
                <a:latin typeface="Athanasius" pitchFamily="2" charset="0"/>
              </a:rPr>
              <a:t>]</a:t>
            </a:r>
            <a:r>
              <a:rPr lang="en-US" sz="4900" b="1" dirty="0" err="1">
                <a:latin typeface="Athanasius" pitchFamily="2" charset="0"/>
              </a:rPr>
              <a:t>wpi</a:t>
            </a:r>
            <a:r>
              <a:rPr lang="en-US" sz="4900" b="1" dirty="0">
                <a:latin typeface="Athanasius" pitchFamily="2" charset="0"/>
              </a:rPr>
              <a:t> `</a:t>
            </a:r>
            <a:r>
              <a:rPr lang="en-US" sz="4900" b="1" dirty="0" err="1">
                <a:latin typeface="Athanasius" pitchFamily="2" charset="0"/>
              </a:rPr>
              <a:t>èn`èqnau</a:t>
            </a:r>
            <a:r>
              <a:rPr lang="en-US" sz="4900" b="1" dirty="0">
                <a:latin typeface="Athanasius" pitchFamily="2" charset="0"/>
              </a:rPr>
              <a:t> &gt; </a:t>
            </a:r>
            <a:r>
              <a:rPr lang="en-US" sz="4900" b="1" dirty="0" err="1">
                <a:latin typeface="Athanasius" pitchFamily="2" charset="0"/>
              </a:rPr>
              <a:t>ouo</a:t>
            </a:r>
            <a:r>
              <a:rPr lang="en-US" sz="4900" b="1" dirty="0">
                <a:latin typeface="Athanasius" pitchFamily="2" charset="0"/>
              </a:rPr>
              <a:t>\ a] </a:t>
            </a:r>
            <a:r>
              <a:rPr lang="en-US" sz="4900" b="1" dirty="0" err="1">
                <a:latin typeface="Athanasius" pitchFamily="2" charset="0"/>
              </a:rPr>
              <a:t>pe</a:t>
            </a:r>
            <a:r>
              <a:rPr lang="en-US" sz="4900" b="1" dirty="0">
                <a:latin typeface="Athanasius" pitchFamily="2" charset="0"/>
              </a:rPr>
              <a:t> </a:t>
            </a:r>
            <a:r>
              <a:rPr lang="en-US" sz="4900" b="1" dirty="0" err="1">
                <a:latin typeface="Athanasius" pitchFamily="2" charset="0"/>
              </a:rPr>
              <a:t>pimhini</a:t>
            </a:r>
            <a:r>
              <a:rPr lang="en-US" sz="4900" b="1" dirty="0">
                <a:latin typeface="Athanasius" pitchFamily="2" charset="0"/>
              </a:rPr>
              <a:t> `</a:t>
            </a:r>
            <a:r>
              <a:rPr lang="en-US" sz="4900" b="1" dirty="0" err="1">
                <a:latin typeface="Athanasius" pitchFamily="2" charset="0"/>
              </a:rPr>
              <a:t>ènte</a:t>
            </a:r>
            <a:r>
              <a:rPr lang="en-US" sz="4900" b="1" dirty="0">
                <a:latin typeface="Athanasius" pitchFamily="2" charset="0"/>
              </a:rPr>
              <a:t> </a:t>
            </a:r>
            <a:r>
              <a:rPr lang="en-US" sz="4900" b="1" dirty="0" err="1">
                <a:latin typeface="Athanasius" pitchFamily="2" charset="0"/>
              </a:rPr>
              <a:t>pekjin`èi</a:t>
            </a:r>
            <a:r>
              <a:rPr lang="en-US" sz="4900" b="1" dirty="0">
                <a:latin typeface="Athanasius" pitchFamily="2" charset="0"/>
              </a:rPr>
              <a:t> </a:t>
            </a:r>
            <a:r>
              <a:rPr lang="en-US" sz="4900" b="1" dirty="0" err="1">
                <a:latin typeface="Athanasius" pitchFamily="2" charset="0"/>
              </a:rPr>
              <a:t>nem</a:t>
            </a:r>
            <a:r>
              <a:rPr lang="en-US" sz="4900" b="1" dirty="0">
                <a:latin typeface="Athanasius" pitchFamily="2" charset="0"/>
              </a:rPr>
              <a:t> `</a:t>
            </a:r>
            <a:r>
              <a:rPr lang="en-US" sz="4900" b="1" dirty="0" err="1">
                <a:latin typeface="Athanasius" pitchFamily="2" charset="0"/>
              </a:rPr>
              <a:t>èt'a`èe</a:t>
            </a:r>
            <a:r>
              <a:rPr lang="en-US" sz="4900" b="1" dirty="0">
                <a:latin typeface="Athanasius" pitchFamily="2" charset="0"/>
              </a:rPr>
              <a:t> `</a:t>
            </a:r>
            <a:r>
              <a:rPr lang="en-US" sz="4900" b="1" dirty="0" err="1">
                <a:latin typeface="Athanasius" pitchFamily="2" charset="0"/>
              </a:rPr>
              <a:t>ènte</a:t>
            </a:r>
            <a:r>
              <a:rPr lang="en-US" sz="4900" b="1" dirty="0">
                <a:latin typeface="Athanasius" pitchFamily="2" charset="0"/>
              </a:rPr>
              <a:t> </a:t>
            </a:r>
            <a:r>
              <a:rPr lang="en-US" sz="4900" b="1" dirty="0" err="1">
                <a:latin typeface="Athanasius" pitchFamily="2" charset="0"/>
              </a:rPr>
              <a:t>pai`èene</a:t>
            </a:r>
            <a:r>
              <a:rPr lang="en-US" sz="4900" b="1" dirty="0">
                <a:latin typeface="Athanasius" pitchFamily="2" charset="0"/>
              </a:rPr>
              <a:t>\ &gt;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af`èerou`èw</a:t>
            </a:r>
            <a:r>
              <a:rPr lang="en-US" sz="4900" b="1" dirty="0">
                <a:latin typeface="Athanasius" pitchFamily="2" charset="0"/>
              </a:rPr>
              <a:t> `</a:t>
            </a:r>
            <a:r>
              <a:rPr lang="en-US" sz="4900" b="1" dirty="0" err="1">
                <a:latin typeface="Athanasius" pitchFamily="2" charset="0"/>
              </a:rPr>
              <a:t>ènje</a:t>
            </a:r>
            <a:r>
              <a:rPr lang="en-US" sz="4900" b="1" dirty="0">
                <a:latin typeface="Athanasius" pitchFamily="2" charset="0"/>
              </a:rPr>
              <a:t> </a:t>
            </a:r>
            <a:r>
              <a:rPr lang="en-US" sz="4900" b="1" dirty="0" err="1">
                <a:latin typeface="Athanasius" pitchFamily="2" charset="0"/>
              </a:rPr>
              <a:t>Ihc</a:t>
            </a:r>
            <a:r>
              <a:rPr lang="en-US" sz="4900" b="1" dirty="0">
                <a:latin typeface="Athanasius" pitchFamily="2" charset="0"/>
              </a:rPr>
              <a:t>? </a:t>
            </a:r>
            <a:r>
              <a:rPr lang="en-US" sz="4900" b="1" dirty="0" err="1">
                <a:latin typeface="Athanasius" pitchFamily="2" charset="0"/>
              </a:rPr>
              <a:t>pejaf</a:t>
            </a:r>
            <a:r>
              <a:rPr lang="en-US" sz="4900" b="1" dirty="0">
                <a:latin typeface="Athanasius" pitchFamily="2" charset="0"/>
              </a:rPr>
              <a:t> </a:t>
            </a:r>
            <a:r>
              <a:rPr lang="en-US" sz="4900" b="1" dirty="0" err="1">
                <a:latin typeface="Athanasius" pitchFamily="2" charset="0"/>
              </a:rPr>
              <a:t>nwou</a:t>
            </a:r>
            <a:r>
              <a:rPr lang="en-US" sz="4900" b="1" dirty="0">
                <a:latin typeface="Athanasius" pitchFamily="2" charset="0"/>
              </a:rPr>
              <a:t> &gt; </a:t>
            </a:r>
            <a:r>
              <a:rPr lang="en-US" sz="4900" b="1" dirty="0" err="1">
                <a:latin typeface="Athanasius" pitchFamily="2" charset="0"/>
              </a:rPr>
              <a:t>je</a:t>
            </a:r>
            <a:r>
              <a:rPr lang="en-US" sz="4900" b="1" dirty="0">
                <a:latin typeface="Athanasius" pitchFamily="2" charset="0"/>
              </a:rPr>
              <a:t> `</a:t>
            </a:r>
            <a:r>
              <a:rPr lang="en-US" sz="4900" b="1" dirty="0" err="1">
                <a:latin typeface="Athanasius" pitchFamily="2" charset="0"/>
              </a:rPr>
              <a:t>èanau</a:t>
            </a:r>
            <a:r>
              <a:rPr lang="en-US" sz="4900" b="1" dirty="0">
                <a:latin typeface="Athanasius" pitchFamily="2" charset="0"/>
              </a:rPr>
              <a:t> `</a:t>
            </a:r>
            <a:r>
              <a:rPr lang="en-US" sz="4900" b="1" dirty="0" err="1">
                <a:latin typeface="Athanasius" pitchFamily="2" charset="0"/>
              </a:rPr>
              <a:t>èmperxac</a:t>
            </a:r>
            <a:r>
              <a:rPr lang="en-US" sz="4900" b="1" dirty="0">
                <a:latin typeface="Athanasius" pitchFamily="2" charset="0"/>
              </a:rPr>
              <a:t> `</a:t>
            </a:r>
            <a:r>
              <a:rPr lang="en-US" sz="4900" b="1" dirty="0" err="1">
                <a:latin typeface="Athanasius" pitchFamily="2" charset="0"/>
              </a:rPr>
              <a:t>ènte</a:t>
            </a:r>
            <a:r>
              <a:rPr lang="en-US" sz="4900" b="1" dirty="0">
                <a:latin typeface="Athanasius" pitchFamily="2" charset="0"/>
              </a:rPr>
              <a:t> </a:t>
            </a:r>
            <a:r>
              <a:rPr lang="en-US" sz="4900" b="1" dirty="0" err="1">
                <a:latin typeface="Athanasius" pitchFamily="2" charset="0"/>
              </a:rPr>
              <a:t>ouai</a:t>
            </a:r>
            <a:r>
              <a:rPr lang="en-US" sz="4900" b="1" dirty="0">
                <a:latin typeface="Athanasius" pitchFamily="2" charset="0"/>
              </a:rPr>
              <a:t> </a:t>
            </a:r>
            <a:r>
              <a:rPr lang="en-US" sz="4900" b="1" dirty="0" err="1">
                <a:latin typeface="Athanasius" pitchFamily="2" charset="0"/>
              </a:rPr>
              <a:t>cerem</a:t>
            </a:r>
            <a:r>
              <a:rPr lang="en-US" sz="4900" b="1" dirty="0">
                <a:latin typeface="Athanasius" pitchFamily="2" charset="0"/>
              </a:rPr>
              <a:t> </a:t>
            </a:r>
            <a:r>
              <a:rPr lang="en-US" sz="4900" b="1" dirty="0" err="1">
                <a:latin typeface="Athanasius" pitchFamily="2" charset="0"/>
              </a:rPr>
              <a:t>qhnou</a:t>
            </a:r>
            <a:r>
              <a:rPr lang="en-US" sz="4900" b="1" dirty="0">
                <a:latin typeface="Athanasius" pitchFamily="2" charset="0"/>
              </a:rPr>
              <a:t> &gt; `</a:t>
            </a:r>
            <a:r>
              <a:rPr lang="en-US" sz="4900" b="1" dirty="0" err="1">
                <a:latin typeface="Athanasius" pitchFamily="2" charset="0"/>
              </a:rPr>
              <a:t>èere</a:t>
            </a:r>
            <a:r>
              <a:rPr lang="en-US" sz="4900" b="1" dirty="0">
                <a:latin typeface="Athanasius" pitchFamily="2" charset="0"/>
              </a:rPr>
              <a:t> </a:t>
            </a:r>
            <a:r>
              <a:rPr lang="en-US" sz="4900" b="1" dirty="0" err="1">
                <a:latin typeface="Athanasius" pitchFamily="2" charset="0"/>
              </a:rPr>
              <a:t>oumh</a:t>
            </a:r>
            <a:r>
              <a:rPr lang="en-US" sz="4900" b="1" dirty="0">
                <a:latin typeface="Athanasius" pitchFamily="2" charset="0"/>
              </a:rPr>
              <a:t>] gar `</a:t>
            </a:r>
            <a:r>
              <a:rPr lang="en-US" sz="4900" b="1" dirty="0" err="1">
                <a:latin typeface="Athanasius" pitchFamily="2" charset="0"/>
              </a:rPr>
              <a:t>èi</a:t>
            </a:r>
            <a:r>
              <a:rPr lang="en-US" sz="4900" b="1" dirty="0">
                <a:latin typeface="Athanasius" pitchFamily="2" charset="0"/>
              </a:rPr>
              <a:t> '</a:t>
            </a:r>
            <a:r>
              <a:rPr lang="en-US" sz="4900" b="1" dirty="0" err="1">
                <a:latin typeface="Athanasius" pitchFamily="2" charset="0"/>
              </a:rPr>
              <a:t>en</a:t>
            </a:r>
            <a:r>
              <a:rPr lang="en-US" sz="4900" b="1" dirty="0">
                <a:latin typeface="Athanasius" pitchFamily="2" charset="0"/>
              </a:rPr>
              <a:t> </a:t>
            </a:r>
            <a:r>
              <a:rPr lang="en-US" sz="4900" b="1" dirty="0" err="1">
                <a:latin typeface="Athanasius" pitchFamily="2" charset="0"/>
              </a:rPr>
              <a:t>paran</a:t>
            </a:r>
            <a:r>
              <a:rPr lang="en-US" sz="4900" b="1" dirty="0">
                <a:latin typeface="Athanasius" pitchFamily="2" charset="0"/>
              </a:rPr>
              <a:t> </a:t>
            </a:r>
            <a:r>
              <a:rPr lang="en-US" sz="4900" b="1" dirty="0" err="1">
                <a:latin typeface="Athanasius" pitchFamily="2" charset="0"/>
              </a:rPr>
              <a:t>eujw</a:t>
            </a:r>
            <a:r>
              <a:rPr lang="en-US" sz="4900" b="1" dirty="0">
                <a:latin typeface="Athanasius" pitchFamily="2" charset="0"/>
              </a:rPr>
              <a:t> `</a:t>
            </a:r>
            <a:r>
              <a:rPr lang="en-US" sz="4900" b="1" dirty="0" err="1">
                <a:latin typeface="Athanasius" pitchFamily="2" charset="0"/>
              </a:rPr>
              <a:t>èmmoc</a:t>
            </a:r>
            <a:r>
              <a:rPr lang="en-US" sz="4900" b="1" dirty="0">
                <a:latin typeface="Athanasius" pitchFamily="2" charset="0"/>
              </a:rPr>
              <a:t> &gt; </a:t>
            </a:r>
            <a:r>
              <a:rPr lang="en-US" sz="4900" b="1" dirty="0" err="1">
                <a:latin typeface="Athanasius" pitchFamily="2" charset="0"/>
              </a:rPr>
              <a:t>je</a:t>
            </a:r>
            <a:r>
              <a:rPr lang="en-US" sz="4900" b="1" dirty="0">
                <a:latin typeface="Athanasius" pitchFamily="2" charset="0"/>
              </a:rPr>
              <a:t> `</a:t>
            </a:r>
            <a:r>
              <a:rPr lang="en-US" sz="4900" b="1" dirty="0" err="1">
                <a:latin typeface="Athanasius" pitchFamily="2" charset="0"/>
              </a:rPr>
              <a:t>èanok</a:t>
            </a:r>
            <a:r>
              <a:rPr lang="en-US" sz="4900" b="1" dirty="0">
                <a:latin typeface="Athanasius" pitchFamily="2" charset="0"/>
              </a:rPr>
              <a:t> </a:t>
            </a:r>
            <a:r>
              <a:rPr lang="en-US" sz="4900" b="1" dirty="0" err="1">
                <a:latin typeface="Athanasius" pitchFamily="2" charset="0"/>
              </a:rPr>
              <a:t>pe</a:t>
            </a:r>
            <a:r>
              <a:rPr lang="en-US" sz="4900" b="1" dirty="0">
                <a:latin typeface="Athanasius" pitchFamily="2" charset="0"/>
              </a:rPr>
              <a:t> </a:t>
            </a:r>
            <a:r>
              <a:rPr lang="en-US" sz="4900" b="1" dirty="0" err="1">
                <a:latin typeface="Athanasius" pitchFamily="2" charset="0"/>
              </a:rPr>
              <a:t>Pxc</a:t>
            </a:r>
            <a:r>
              <a:rPr lang="en-US" sz="4900" b="1" dirty="0">
                <a:latin typeface="Athanasius" pitchFamily="2" charset="0"/>
              </a:rPr>
              <a:t>? &gt;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eu`èecerem</a:t>
            </a:r>
            <a:r>
              <a:rPr lang="en-US" sz="4900" b="1" dirty="0">
                <a:latin typeface="Athanasius" pitchFamily="2" charset="0"/>
              </a:rPr>
              <a:t> </a:t>
            </a:r>
            <a:r>
              <a:rPr lang="en-US" sz="4900" b="1" dirty="0" err="1">
                <a:latin typeface="Athanasius" pitchFamily="2" charset="0"/>
              </a:rPr>
              <a:t>oumh</a:t>
            </a:r>
            <a:r>
              <a:rPr lang="en-US" sz="4900" b="1" dirty="0">
                <a:latin typeface="Athanasius" pitchFamily="2" charset="0"/>
              </a:rPr>
              <a:t>]. </a:t>
            </a:r>
            <a:r>
              <a:rPr lang="en-US" sz="4900" b="1" dirty="0" err="1">
                <a:latin typeface="Athanasius" pitchFamily="2" charset="0"/>
              </a:rPr>
              <a:t>Ereten`èecwtem</a:t>
            </a:r>
            <a:r>
              <a:rPr lang="en-US" sz="4900" b="1" dirty="0">
                <a:latin typeface="Athanasius" pitchFamily="2" charset="0"/>
              </a:rPr>
              <a:t> de `</a:t>
            </a:r>
            <a:r>
              <a:rPr lang="en-US" sz="4900" b="1" dirty="0" err="1">
                <a:latin typeface="Athanasius" pitchFamily="2" charset="0"/>
              </a:rPr>
              <a:t>èn</a:t>
            </a:r>
            <a:r>
              <a:rPr lang="en-US" sz="4900" b="1" dirty="0">
                <a:latin typeface="Athanasius" pitchFamily="2" charset="0"/>
              </a:rPr>
              <a:t>\</a:t>
            </a:r>
            <a:r>
              <a:rPr lang="en-US" sz="4900" b="1" dirty="0" err="1">
                <a:latin typeface="Athanasius" pitchFamily="2" charset="0"/>
              </a:rPr>
              <a:t>anbwtoc</a:t>
            </a:r>
            <a:r>
              <a:rPr lang="en-US" sz="4900" b="1" dirty="0">
                <a:latin typeface="Athanasius" pitchFamily="2" charset="0"/>
              </a:rPr>
              <a:t> </a:t>
            </a:r>
            <a:r>
              <a:rPr lang="en-US" sz="4900" b="1" dirty="0" err="1">
                <a:latin typeface="Athanasius" pitchFamily="2" charset="0"/>
              </a:rPr>
              <a:t>nem</a:t>
            </a:r>
            <a:r>
              <a:rPr lang="en-US" sz="4900" b="1" dirty="0">
                <a:latin typeface="Athanasius" pitchFamily="2" charset="0"/>
              </a:rPr>
              <a:t> \</a:t>
            </a:r>
            <a:r>
              <a:rPr lang="en-US" sz="4900" b="1" dirty="0" err="1">
                <a:latin typeface="Athanasius" pitchFamily="2" charset="0"/>
              </a:rPr>
              <a:t>an`ècmh</a:t>
            </a:r>
            <a:r>
              <a:rPr lang="en-US" sz="4900" b="1" dirty="0">
                <a:latin typeface="Athanasius" pitchFamily="2" charset="0"/>
              </a:rPr>
              <a:t> `</a:t>
            </a:r>
            <a:r>
              <a:rPr lang="en-US" sz="4900" b="1" dirty="0" err="1">
                <a:latin typeface="Athanasius" pitchFamily="2" charset="0"/>
              </a:rPr>
              <a:t>èmbwtc</a:t>
            </a:r>
            <a:r>
              <a:rPr lang="en-US" sz="4900" b="1" dirty="0">
                <a:latin typeface="Athanasius" pitchFamily="2" charset="0"/>
              </a:rPr>
              <a:t> &gt; `</a:t>
            </a:r>
            <a:r>
              <a:rPr lang="en-US" sz="4900" b="1" dirty="0" err="1">
                <a:latin typeface="Athanasius" pitchFamily="2" charset="0"/>
              </a:rPr>
              <a:t>èanau</a:t>
            </a:r>
            <a:r>
              <a:rPr lang="en-US" sz="4900" b="1" dirty="0">
                <a:latin typeface="Athanasius" pitchFamily="2" charset="0"/>
              </a:rPr>
              <a:t> `</a:t>
            </a:r>
            <a:r>
              <a:rPr lang="en-US" sz="4900" b="1" dirty="0" err="1">
                <a:latin typeface="Athanasius" pitchFamily="2" charset="0"/>
              </a:rPr>
              <a:t>èmper`è</a:t>
            </a:r>
            <a:r>
              <a:rPr lang="en-US" sz="4900" b="1" dirty="0">
                <a:latin typeface="Athanasius" pitchFamily="2" charset="0"/>
              </a:rPr>
              <a:t>]</a:t>
            </a:r>
            <a:r>
              <a:rPr lang="en-US" sz="4900" b="1" dirty="0" err="1">
                <a:latin typeface="Athanasius" pitchFamily="2" charset="0"/>
              </a:rPr>
              <a:t>qorter</a:t>
            </a:r>
            <a:r>
              <a:rPr lang="en-US" sz="4900" b="1" dirty="0">
                <a:latin typeface="Athanasius" pitchFamily="2" charset="0"/>
              </a:rPr>
              <a:t> \w; gar </a:t>
            </a:r>
            <a:r>
              <a:rPr lang="en-US" sz="4900" b="1" dirty="0" err="1">
                <a:latin typeface="Athanasius" pitchFamily="2" charset="0"/>
              </a:rPr>
              <a:t>pe</a:t>
            </a:r>
            <a:r>
              <a:rPr lang="en-US" sz="4900" b="1" dirty="0">
                <a:latin typeface="Athanasius" pitchFamily="2" charset="0"/>
              </a:rPr>
              <a:t> `</a:t>
            </a:r>
            <a:r>
              <a:rPr lang="en-US" sz="4900" b="1" dirty="0" err="1">
                <a:latin typeface="Athanasius" pitchFamily="2" charset="0"/>
              </a:rPr>
              <a:t>èntou</a:t>
            </a:r>
            <a:r>
              <a:rPr lang="en-US" sz="4900" b="1" dirty="0">
                <a:latin typeface="Athanasius" pitchFamily="2" charset="0"/>
              </a:rPr>
              <a:t>]</a:t>
            </a:r>
            <a:r>
              <a:rPr lang="en-US" sz="4900" b="1" dirty="0" err="1">
                <a:latin typeface="Athanasius" pitchFamily="2" charset="0"/>
              </a:rPr>
              <a:t>wpi</a:t>
            </a:r>
            <a:r>
              <a:rPr lang="en-US" sz="4900" b="1" dirty="0">
                <a:latin typeface="Athanasius" pitchFamily="2" charset="0"/>
              </a:rPr>
              <a:t> &gt; </a:t>
            </a:r>
            <a:r>
              <a:rPr lang="en-US" sz="4900" b="1" dirty="0" err="1">
                <a:latin typeface="Athanasius" pitchFamily="2" charset="0"/>
              </a:rPr>
              <a:t>alla</a:t>
            </a:r>
            <a:r>
              <a:rPr lang="en-US" sz="4900" b="1" dirty="0">
                <a:latin typeface="Athanasius" pitchFamily="2" charset="0"/>
              </a:rPr>
              <a:t> `</a:t>
            </a:r>
            <a:r>
              <a:rPr lang="en-US" sz="4900" b="1" dirty="0" err="1">
                <a:latin typeface="Athanasius" pitchFamily="2" charset="0"/>
              </a:rPr>
              <a:t>èmpate</a:t>
            </a:r>
            <a:r>
              <a:rPr lang="en-US" sz="4900" b="1" dirty="0">
                <a:latin typeface="Athanasius" pitchFamily="2" charset="0"/>
              </a:rPr>
              <a:t> `</a:t>
            </a:r>
            <a:r>
              <a:rPr lang="en-US" sz="4900" b="1" dirty="0" err="1">
                <a:latin typeface="Athanasius" pitchFamily="2" charset="0"/>
              </a:rPr>
              <a:t>èt'ae</a:t>
            </a:r>
            <a:r>
              <a:rPr lang="en-US" sz="4900" b="1" dirty="0">
                <a:latin typeface="Athanasius" pitchFamily="2" charset="0"/>
              </a:rPr>
              <a:t> ]</a:t>
            </a:r>
            <a:r>
              <a:rPr lang="en-US" sz="4900" b="1" dirty="0" err="1">
                <a:latin typeface="Athanasius" pitchFamily="2" charset="0"/>
              </a:rPr>
              <a:t>wpi</a:t>
            </a:r>
            <a:r>
              <a:rPr lang="en-US" sz="4900" b="1" dirty="0">
                <a:latin typeface="Athanasius" pitchFamily="2" charset="0"/>
              </a:rPr>
              <a:t> &gt; ere </a:t>
            </a:r>
            <a:r>
              <a:rPr lang="en-US" sz="4900" b="1" dirty="0" err="1">
                <a:latin typeface="Athanasius" pitchFamily="2" charset="0"/>
              </a:rPr>
              <a:t>oueqnoc</a:t>
            </a:r>
            <a:r>
              <a:rPr lang="en-US" sz="4900" b="1" dirty="0">
                <a:latin typeface="Athanasius" pitchFamily="2" charset="0"/>
              </a:rPr>
              <a:t> gar </a:t>
            </a:r>
            <a:r>
              <a:rPr lang="en-US" sz="4900" b="1" dirty="0" err="1">
                <a:latin typeface="Athanasius" pitchFamily="2" charset="0"/>
              </a:rPr>
              <a:t>twnf</a:t>
            </a:r>
            <a:r>
              <a:rPr lang="en-US" sz="4900" b="1" dirty="0">
                <a:latin typeface="Athanasius" pitchFamily="2" charset="0"/>
              </a:rPr>
              <a:t> `</a:t>
            </a:r>
            <a:r>
              <a:rPr lang="en-US" sz="4900" b="1" dirty="0" err="1">
                <a:latin typeface="Athanasius" pitchFamily="2" charset="0"/>
              </a:rPr>
              <a:t>èejen</a:t>
            </a:r>
            <a:r>
              <a:rPr lang="en-US" sz="4900" b="1" dirty="0">
                <a:latin typeface="Athanasius" pitchFamily="2" charset="0"/>
              </a:rPr>
              <a:t> </a:t>
            </a:r>
            <a:r>
              <a:rPr lang="en-US" sz="4900" b="1" dirty="0" err="1">
                <a:latin typeface="Athanasius" pitchFamily="2" charset="0"/>
              </a:rPr>
              <a:t>oueqnoc</a:t>
            </a:r>
            <a:r>
              <a:rPr lang="en-US" sz="4900" b="1" dirty="0">
                <a:latin typeface="Athanasius" pitchFamily="2" charset="0"/>
              </a:rPr>
              <a: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oumetouro</a:t>
            </a:r>
            <a:r>
              <a:rPr lang="en-US" sz="4900" b="1" dirty="0">
                <a:latin typeface="Athanasius" pitchFamily="2" charset="0"/>
              </a:rPr>
              <a:t> `</a:t>
            </a:r>
            <a:r>
              <a:rPr lang="en-US" sz="4900" b="1" dirty="0" err="1">
                <a:latin typeface="Athanasius" pitchFamily="2" charset="0"/>
              </a:rPr>
              <a:t>èejen</a:t>
            </a:r>
            <a:r>
              <a:rPr lang="en-US" sz="4900" b="1" dirty="0">
                <a:latin typeface="Athanasius" pitchFamily="2" charset="0"/>
              </a:rPr>
              <a:t> </a:t>
            </a:r>
            <a:r>
              <a:rPr lang="en-US" sz="4900" b="1" dirty="0" err="1">
                <a:latin typeface="Athanasius" pitchFamily="2" charset="0"/>
              </a:rPr>
              <a:t>oumetouro</a:t>
            </a:r>
            <a:r>
              <a:rPr lang="en-US" sz="4900" b="1" dirty="0">
                <a:latin typeface="Athanasius" pitchFamily="2" charset="0"/>
              </a:rPr>
              <a:t>&gt;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eu`èe</a:t>
            </a:r>
            <a:r>
              <a:rPr lang="en-US" sz="4900" b="1" dirty="0">
                <a:latin typeface="Athanasius" pitchFamily="2" charset="0"/>
              </a:rPr>
              <a:t>]</a:t>
            </a:r>
            <a:r>
              <a:rPr lang="en-US" sz="4900" b="1" dirty="0" err="1">
                <a:latin typeface="Athanasius" pitchFamily="2" charset="0"/>
              </a:rPr>
              <a:t>wpi</a:t>
            </a:r>
            <a:r>
              <a:rPr lang="en-US" sz="4900" b="1" dirty="0">
                <a:latin typeface="Athanasius" pitchFamily="2" charset="0"/>
              </a:rPr>
              <a:t> `</a:t>
            </a:r>
            <a:r>
              <a:rPr lang="en-US" sz="4900" b="1" dirty="0" err="1">
                <a:latin typeface="Athanasius" pitchFamily="2" charset="0"/>
              </a:rPr>
              <a:t>ènje</a:t>
            </a:r>
            <a:r>
              <a:rPr lang="en-US" sz="4900" b="1" dirty="0">
                <a:latin typeface="Athanasius" pitchFamily="2" charset="0"/>
              </a:rPr>
              <a:t> \</a:t>
            </a:r>
            <a:r>
              <a:rPr lang="en-US" sz="4900" b="1" dirty="0" err="1">
                <a:latin typeface="Athanasius" pitchFamily="2" charset="0"/>
              </a:rPr>
              <a:t>anmonmen</a:t>
            </a:r>
            <a:r>
              <a:rPr lang="en-US" sz="4900" b="1" dirty="0">
                <a:latin typeface="Athanasius" pitchFamily="2" charset="0"/>
              </a:rPr>
              <a:t> </a:t>
            </a:r>
            <a:r>
              <a:rPr lang="en-US" sz="4900" b="1" dirty="0" err="1">
                <a:latin typeface="Athanasius" pitchFamily="2" charset="0"/>
              </a:rPr>
              <a:t>nem</a:t>
            </a:r>
            <a:r>
              <a:rPr lang="en-US" sz="4900" b="1" dirty="0">
                <a:latin typeface="Athanasius" pitchFamily="2" charset="0"/>
              </a:rPr>
              <a:t> \</a:t>
            </a:r>
            <a:r>
              <a:rPr lang="en-US" sz="4900" b="1" dirty="0" err="1">
                <a:latin typeface="Athanasius" pitchFamily="2" charset="0"/>
              </a:rPr>
              <a:t>an`è</a:t>
            </a:r>
            <a:r>
              <a:rPr lang="en-US" sz="4900" b="1" dirty="0">
                <a:latin typeface="Athanasius" pitchFamily="2" charset="0"/>
              </a:rPr>
              <a:t>\</a:t>
            </a:r>
            <a:r>
              <a:rPr lang="en-US" sz="4900" b="1" dirty="0" err="1">
                <a:latin typeface="Athanasius" pitchFamily="2" charset="0"/>
              </a:rPr>
              <a:t>ko</a:t>
            </a:r>
            <a:r>
              <a:rPr lang="en-US" sz="4900" b="1" dirty="0">
                <a:latin typeface="Athanasius" pitchFamily="2" charset="0"/>
              </a:rPr>
              <a:t> </a:t>
            </a:r>
            <a:r>
              <a:rPr lang="en-US" sz="4900" b="1" dirty="0" err="1">
                <a:latin typeface="Athanasius" pitchFamily="2" charset="0"/>
              </a:rPr>
              <a:t>nem</a:t>
            </a:r>
            <a:r>
              <a:rPr lang="en-US" sz="4900" b="1" dirty="0">
                <a:latin typeface="Athanasius" pitchFamily="2" charset="0"/>
              </a:rPr>
              <a:t> \</a:t>
            </a:r>
            <a:r>
              <a:rPr lang="en-US" sz="4900" b="1" dirty="0" err="1">
                <a:latin typeface="Athanasius" pitchFamily="2" charset="0"/>
              </a:rPr>
              <a:t>anmou</a:t>
            </a:r>
            <a:r>
              <a:rPr lang="en-US" sz="4900" b="1" dirty="0">
                <a:latin typeface="Athanasius" pitchFamily="2" charset="0"/>
              </a:rPr>
              <a:t> </a:t>
            </a:r>
            <a:r>
              <a:rPr lang="en-US" sz="4900" b="1" dirty="0" err="1">
                <a:latin typeface="Athanasius" pitchFamily="2" charset="0"/>
              </a:rPr>
              <a:t>katama</a:t>
            </a:r>
            <a:r>
              <a:rPr lang="en-US" sz="4900" b="1" dirty="0">
                <a:latin typeface="Athanasius" pitchFamily="2" charset="0"/>
              </a:rPr>
              <a:t> &gt; </a:t>
            </a:r>
            <a:r>
              <a:rPr lang="en-US" sz="4900" b="1" dirty="0" err="1">
                <a:latin typeface="Athanasius" pitchFamily="2" charset="0"/>
              </a:rPr>
              <a:t>nai</a:t>
            </a:r>
            <a:r>
              <a:rPr lang="en-US" sz="4900" b="1" dirty="0">
                <a:latin typeface="Athanasius" pitchFamily="2" charset="0"/>
              </a:rPr>
              <a:t> de </a:t>
            </a:r>
            <a:r>
              <a:rPr lang="en-US" sz="4900" b="1" dirty="0" err="1">
                <a:latin typeface="Athanasius" pitchFamily="2" charset="0"/>
              </a:rPr>
              <a:t>throu</a:t>
            </a:r>
            <a:r>
              <a:rPr lang="en-US" sz="4900" b="1" dirty="0">
                <a:latin typeface="Athanasius" pitchFamily="2" charset="0"/>
              </a:rPr>
              <a:t> \h `</a:t>
            </a:r>
            <a:r>
              <a:rPr lang="en-US" sz="4900" b="1" dirty="0" err="1">
                <a:latin typeface="Athanasius" pitchFamily="2" charset="0"/>
              </a:rPr>
              <a:t>ènninak</a:t>
            </a:r>
            <a:r>
              <a:rPr lang="en-US" sz="4900" b="1" dirty="0">
                <a:latin typeface="Athanasius" pitchFamily="2" charset="0"/>
              </a:rPr>
              <a:t>\</a:t>
            </a:r>
            <a:r>
              <a:rPr lang="en-US" sz="4900" b="1" dirty="0" err="1">
                <a:latin typeface="Athanasius" pitchFamily="2" charset="0"/>
              </a:rPr>
              <a:t>i</a:t>
            </a:r>
            <a:r>
              <a:rPr lang="en-US" sz="4900" b="1" dirty="0">
                <a:latin typeface="Athanasius" pitchFamily="2" charset="0"/>
              </a:rPr>
              <a:t> ne. Tote </a:t>
            </a:r>
            <a:r>
              <a:rPr lang="en-US" sz="4900" b="1" dirty="0" err="1">
                <a:latin typeface="Athanasius" pitchFamily="2" charset="0"/>
              </a:rPr>
              <a:t>eu`èe;qhnou</a:t>
            </a:r>
            <a:r>
              <a:rPr lang="en-US" sz="4900" b="1" dirty="0">
                <a:latin typeface="Athanasius" pitchFamily="2" charset="0"/>
              </a:rPr>
              <a:t> `</a:t>
            </a:r>
            <a:r>
              <a:rPr lang="en-US" sz="4900" b="1" dirty="0" err="1">
                <a:latin typeface="Athanasius" pitchFamily="2" charset="0"/>
              </a:rPr>
              <a:t>èe`è'rhi</a:t>
            </a:r>
            <a:r>
              <a:rPr lang="en-US" sz="4900" b="1" dirty="0">
                <a:latin typeface="Athanasius" pitchFamily="2" charset="0"/>
              </a:rPr>
              <a:t> `</a:t>
            </a:r>
            <a:r>
              <a:rPr lang="en-US" sz="4900" b="1" dirty="0" err="1">
                <a:latin typeface="Athanasius" pitchFamily="2" charset="0"/>
              </a:rPr>
              <a:t>èe`èp</a:t>
            </a:r>
            <a:r>
              <a:rPr lang="en-US" sz="4900" b="1" dirty="0">
                <a:latin typeface="Athanasius" pitchFamily="2" charset="0"/>
              </a:rPr>
              <a:t>\</a:t>
            </a:r>
            <a:r>
              <a:rPr lang="en-US" sz="4900" b="1" dirty="0" err="1">
                <a:latin typeface="Athanasius" pitchFamily="2" charset="0"/>
              </a:rPr>
              <a:t>oj</a:t>
            </a:r>
            <a:r>
              <a:rPr lang="en-US" sz="4900" b="1" dirty="0">
                <a:latin typeface="Athanasius" pitchFamily="2" charset="0"/>
              </a:rPr>
              <a:t>\</a:t>
            </a:r>
            <a:r>
              <a:rPr lang="en-US" sz="4900" b="1" dirty="0" err="1">
                <a:latin typeface="Athanasius" pitchFamily="2" charset="0"/>
              </a:rPr>
              <a:t>ej</a:t>
            </a:r>
            <a:r>
              <a:rPr lang="en-US" sz="4900" b="1" dirty="0">
                <a:latin typeface="Athanasius" pitchFamily="2" charset="0"/>
              </a:rPr>
              <a: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eu`èe'wteb</a:t>
            </a:r>
            <a:r>
              <a:rPr lang="en-US" sz="4900" b="1" dirty="0">
                <a:latin typeface="Athanasius" pitchFamily="2" charset="0"/>
              </a:rPr>
              <a:t> </a:t>
            </a:r>
            <a:r>
              <a:rPr lang="en-US" sz="4900" b="1" dirty="0" err="1">
                <a:latin typeface="Athanasius" pitchFamily="2" charset="0"/>
              </a:rPr>
              <a:t>qhnou</a:t>
            </a:r>
            <a:r>
              <a:rPr lang="en-US" sz="4900" b="1" dirty="0">
                <a:latin typeface="Athanasius" pitchFamily="2" charset="0"/>
              </a:rPr>
              <a:t> &gt;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èereten`èe</a:t>
            </a:r>
            <a:r>
              <a:rPr lang="en-US" sz="4900" b="1" dirty="0">
                <a:latin typeface="Athanasius" pitchFamily="2" charset="0"/>
              </a:rPr>
              <a:t>]</a:t>
            </a:r>
            <a:r>
              <a:rPr lang="en-US" sz="4900" b="1" dirty="0" err="1">
                <a:latin typeface="Athanasius" pitchFamily="2" charset="0"/>
              </a:rPr>
              <a:t>wpi</a:t>
            </a:r>
            <a:r>
              <a:rPr lang="en-US" sz="4900" b="1" dirty="0">
                <a:latin typeface="Athanasius" pitchFamily="2" charset="0"/>
              </a:rPr>
              <a:t> </a:t>
            </a:r>
            <a:r>
              <a:rPr lang="en-US" sz="4900" b="1" dirty="0" err="1">
                <a:latin typeface="Athanasius" pitchFamily="2" charset="0"/>
              </a:rPr>
              <a:t>eumoc</a:t>
            </a:r>
            <a:r>
              <a:rPr lang="en-US" sz="4900" b="1" dirty="0">
                <a:latin typeface="Athanasius" pitchFamily="2" charset="0"/>
              </a:rPr>
              <a:t>; `</a:t>
            </a:r>
            <a:r>
              <a:rPr lang="en-US" sz="4900" b="1" dirty="0" err="1">
                <a:latin typeface="Athanasius" pitchFamily="2" charset="0"/>
              </a:rPr>
              <a:t>èmmwten</a:t>
            </a:r>
            <a:r>
              <a:rPr lang="en-US" sz="4900" b="1" dirty="0">
                <a:latin typeface="Athanasius" pitchFamily="2" charset="0"/>
              </a:rPr>
              <a:t> `</a:t>
            </a:r>
            <a:r>
              <a:rPr lang="en-US" sz="4900" b="1" dirty="0" err="1">
                <a:latin typeface="Athanasius" pitchFamily="2" charset="0"/>
              </a:rPr>
              <a:t>ènje</a:t>
            </a:r>
            <a:r>
              <a:rPr lang="en-US" sz="4900" b="1" dirty="0">
                <a:latin typeface="Athanasius" pitchFamily="2" charset="0"/>
              </a:rPr>
              <a:t> </a:t>
            </a:r>
            <a:r>
              <a:rPr lang="en-US" sz="4900" b="1" dirty="0" err="1">
                <a:latin typeface="Athanasius" pitchFamily="2" charset="0"/>
              </a:rPr>
              <a:t>nieqnoc</a:t>
            </a:r>
            <a:r>
              <a:rPr lang="en-US" sz="4900" b="1" dirty="0">
                <a:latin typeface="Athanasius" pitchFamily="2" charset="0"/>
              </a:rPr>
              <a:t> </a:t>
            </a:r>
            <a:r>
              <a:rPr lang="en-US" sz="4900" b="1" dirty="0" err="1">
                <a:latin typeface="Athanasius" pitchFamily="2" charset="0"/>
              </a:rPr>
              <a:t>throu</a:t>
            </a:r>
            <a:r>
              <a:rPr lang="en-US" sz="4900" b="1" dirty="0">
                <a:latin typeface="Athanasius" pitchFamily="2" charset="0"/>
              </a:rPr>
              <a:t> </a:t>
            </a:r>
            <a:r>
              <a:rPr lang="en-US" sz="4900" b="1" dirty="0" err="1">
                <a:latin typeface="Athanasius" pitchFamily="2" charset="0"/>
              </a:rPr>
              <a:t>eqbe</a:t>
            </a:r>
            <a:r>
              <a:rPr lang="en-US" sz="4900" b="1" dirty="0">
                <a:latin typeface="Athanasius" pitchFamily="2" charset="0"/>
              </a:rPr>
              <a:t> </a:t>
            </a:r>
            <a:r>
              <a:rPr lang="en-US" sz="4900" b="1" dirty="0" err="1">
                <a:latin typeface="Athanasius" pitchFamily="2" charset="0"/>
              </a:rPr>
              <a:t>paran</a:t>
            </a:r>
            <a:r>
              <a:rPr lang="en-US" sz="4900" b="1" dirty="0">
                <a:latin typeface="Athanasius" pitchFamily="2" charset="0"/>
              </a:rPr>
              <a:t> &gt; tote `</a:t>
            </a:r>
            <a:r>
              <a:rPr lang="en-US" sz="4900" b="1" dirty="0" err="1">
                <a:latin typeface="Athanasius" pitchFamily="2" charset="0"/>
              </a:rPr>
              <a:t>èere</a:t>
            </a:r>
            <a:r>
              <a:rPr lang="en-US" sz="4900" b="1" dirty="0">
                <a:latin typeface="Athanasius" pitchFamily="2" charset="0"/>
              </a:rPr>
              <a:t> </a:t>
            </a:r>
            <a:r>
              <a:rPr lang="en-US" sz="4900" b="1" dirty="0" err="1">
                <a:latin typeface="Athanasius" pitchFamily="2" charset="0"/>
              </a:rPr>
              <a:t>oumh</a:t>
            </a:r>
            <a:r>
              <a:rPr lang="en-US" sz="4900" b="1" dirty="0">
                <a:latin typeface="Athanasius" pitchFamily="2" charset="0"/>
              </a:rPr>
              <a:t>] </a:t>
            </a:r>
            <a:r>
              <a:rPr lang="en-US" sz="4900" b="1" dirty="0" err="1">
                <a:latin typeface="Athanasius" pitchFamily="2" charset="0"/>
              </a:rPr>
              <a:t>xatotou</a:t>
            </a:r>
            <a:r>
              <a:rPr lang="en-US" sz="4900" b="1" dirty="0">
                <a:latin typeface="Athanasius" pitchFamily="2" charset="0"/>
              </a:rPr>
              <a:t> `</a:t>
            </a:r>
            <a:r>
              <a:rPr lang="en-US" sz="4900" b="1" dirty="0" err="1">
                <a:latin typeface="Athanasius" pitchFamily="2" charset="0"/>
              </a:rPr>
              <a:t>èebol</a:t>
            </a:r>
            <a:r>
              <a:rPr lang="en-US" sz="4900" b="1" dirty="0">
                <a:latin typeface="Athanasius" pitchFamily="2" charset="0"/>
              </a:rPr>
              <a:t> &gt;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eu`èe</a:t>
            </a:r>
            <a:r>
              <a:rPr lang="en-US" sz="4900" b="1" dirty="0">
                <a:latin typeface="Athanasius" pitchFamily="2" charset="0"/>
              </a:rPr>
              <a:t>; `</a:t>
            </a:r>
            <a:r>
              <a:rPr lang="en-US" sz="4900" b="1" dirty="0" err="1">
                <a:latin typeface="Athanasius" pitchFamily="2" charset="0"/>
              </a:rPr>
              <a:t>ènnou`èerhou</a:t>
            </a:r>
            <a:r>
              <a:rPr lang="en-US" sz="4900" b="1" dirty="0">
                <a:latin typeface="Athanasius" pitchFamily="2" charset="0"/>
              </a:rPr>
              <a:t> &gt;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eu`èemecte</a:t>
            </a:r>
            <a:r>
              <a:rPr lang="en-US" sz="4900" b="1" dirty="0">
                <a:latin typeface="Athanasius" pitchFamily="2" charset="0"/>
              </a:rPr>
              <a:t> `</a:t>
            </a:r>
            <a:r>
              <a:rPr lang="en-US" sz="4900" b="1" dirty="0" err="1">
                <a:latin typeface="Athanasius" pitchFamily="2" charset="0"/>
              </a:rPr>
              <a:t>ènou`èerhou</a:t>
            </a:r>
            <a:r>
              <a:rPr lang="en-US" sz="4900" b="1" dirty="0">
                <a:latin typeface="Athanasius" pitchFamily="2" charset="0"/>
              </a:rPr>
              <a:t> &gt;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oumh</a:t>
            </a:r>
            <a:r>
              <a:rPr lang="en-US" sz="4900" b="1" dirty="0">
                <a:latin typeface="Athanasius" pitchFamily="2" charset="0"/>
              </a:rPr>
              <a:t>] `</a:t>
            </a:r>
            <a:r>
              <a:rPr lang="en-US" sz="4900" b="1" dirty="0" err="1">
                <a:latin typeface="Athanasius" pitchFamily="2" charset="0"/>
              </a:rPr>
              <a:t>èmprovhthc</a:t>
            </a:r>
            <a:r>
              <a:rPr lang="en-US" sz="4900" b="1" dirty="0">
                <a:latin typeface="Athanasius" pitchFamily="2" charset="0"/>
              </a:rPr>
              <a:t> `</a:t>
            </a:r>
            <a:r>
              <a:rPr lang="en-US" sz="4900" b="1" dirty="0" err="1">
                <a:latin typeface="Athanasius" pitchFamily="2" charset="0"/>
              </a:rPr>
              <a:t>ènnouj</a:t>
            </a:r>
            <a:r>
              <a:rPr lang="en-US" sz="4900" b="1" dirty="0">
                <a:latin typeface="Athanasius" pitchFamily="2" charset="0"/>
              </a:rPr>
              <a:t> </a:t>
            </a:r>
            <a:r>
              <a:rPr lang="en-US" sz="4900" b="1" dirty="0" err="1">
                <a:latin typeface="Athanasius" pitchFamily="2" charset="0"/>
              </a:rPr>
              <a:t>eu`èetwounou</a:t>
            </a:r>
            <a:r>
              <a:rPr lang="en-US" sz="4900" b="1" dirty="0">
                <a:latin typeface="Athanasius" pitchFamily="2" charset="0"/>
              </a:rPr>
              <a: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eu`èecerem</a:t>
            </a:r>
            <a:r>
              <a:rPr lang="en-US" sz="4900" b="1" dirty="0">
                <a:latin typeface="Athanasius" pitchFamily="2" charset="0"/>
              </a:rPr>
              <a:t> </a:t>
            </a:r>
            <a:r>
              <a:rPr lang="en-US" sz="4900" b="1" dirty="0" err="1">
                <a:latin typeface="Athanasius" pitchFamily="2" charset="0"/>
              </a:rPr>
              <a:t>oumh</a:t>
            </a:r>
            <a:r>
              <a:rPr lang="en-US" sz="4900" b="1" dirty="0">
                <a:latin typeface="Athanasius" pitchFamily="2" charset="0"/>
              </a:rPr>
              <a: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eqbe</a:t>
            </a:r>
            <a:r>
              <a:rPr lang="en-US" sz="4900" b="1" dirty="0">
                <a:latin typeface="Athanasius" pitchFamily="2" charset="0"/>
              </a:rPr>
              <a:t> `</a:t>
            </a:r>
            <a:r>
              <a:rPr lang="en-US" sz="4900" b="1" dirty="0" err="1">
                <a:latin typeface="Athanasius" pitchFamily="2" charset="0"/>
              </a:rPr>
              <a:t>èp`èa</a:t>
            </a:r>
            <a:r>
              <a:rPr lang="en-US" sz="4900" b="1" dirty="0">
                <a:latin typeface="Athanasius" pitchFamily="2" charset="0"/>
              </a:rPr>
              <a:t>]</a:t>
            </a:r>
            <a:r>
              <a:rPr lang="en-US" sz="4900" b="1" dirty="0" err="1">
                <a:latin typeface="Athanasius" pitchFamily="2" charset="0"/>
              </a:rPr>
              <a:t>ai</a:t>
            </a:r>
            <a:r>
              <a:rPr lang="en-US" sz="4900" b="1" dirty="0">
                <a:latin typeface="Athanasius" pitchFamily="2" charset="0"/>
              </a:rPr>
              <a:t> `</a:t>
            </a:r>
            <a:r>
              <a:rPr lang="en-US" sz="4900" b="1" dirty="0" err="1">
                <a:latin typeface="Athanasius" pitchFamily="2" charset="0"/>
              </a:rPr>
              <a:t>ènte</a:t>
            </a:r>
            <a:r>
              <a:rPr lang="en-US" sz="4900" b="1" dirty="0">
                <a:latin typeface="Athanasius" pitchFamily="2" charset="0"/>
              </a:rPr>
              <a:t> ;`</a:t>
            </a:r>
            <a:r>
              <a:rPr lang="en-US" sz="4900" b="1" dirty="0" err="1">
                <a:latin typeface="Athanasius" pitchFamily="2" charset="0"/>
              </a:rPr>
              <a:t>èanomi`èa</a:t>
            </a:r>
            <a:r>
              <a:rPr lang="en-US" sz="4900" b="1" dirty="0">
                <a:latin typeface="Athanasius" pitchFamily="2" charset="0"/>
              </a:rPr>
              <a:t> `</a:t>
            </a:r>
            <a:r>
              <a:rPr lang="en-US" sz="4900" b="1" dirty="0" err="1">
                <a:latin typeface="Athanasius" pitchFamily="2" charset="0"/>
              </a:rPr>
              <a:t>èt`èagaph</a:t>
            </a:r>
            <a:r>
              <a:rPr lang="en-US" sz="4900" b="1" dirty="0">
                <a:latin typeface="Athanasius" pitchFamily="2" charset="0"/>
              </a:rPr>
              <a:t> `</a:t>
            </a:r>
            <a:r>
              <a:rPr lang="en-US" sz="4900" b="1" dirty="0" err="1">
                <a:latin typeface="Athanasius" pitchFamily="2" charset="0"/>
              </a:rPr>
              <a:t>ènoumh</a:t>
            </a:r>
            <a:r>
              <a:rPr lang="en-US" sz="4900" b="1" dirty="0">
                <a:latin typeface="Athanasius" pitchFamily="2" charset="0"/>
              </a:rPr>
              <a:t>] </a:t>
            </a:r>
            <a:r>
              <a:rPr lang="en-US" sz="4900" b="1" dirty="0" err="1">
                <a:latin typeface="Athanasius" pitchFamily="2" charset="0"/>
              </a:rPr>
              <a:t>ec`èe</a:t>
            </a:r>
            <a:r>
              <a:rPr lang="en-US" sz="4900" b="1" dirty="0">
                <a:latin typeface="Athanasius" pitchFamily="2" charset="0"/>
              </a:rPr>
              <a:t>\or]. </a:t>
            </a:r>
            <a:r>
              <a:rPr lang="en-US" sz="4900" b="1" dirty="0" err="1">
                <a:latin typeface="Athanasius" pitchFamily="2" charset="0"/>
              </a:rPr>
              <a:t>Vh</a:t>
            </a:r>
            <a:r>
              <a:rPr lang="en-US" sz="4900" b="1" dirty="0">
                <a:latin typeface="Athanasius" pitchFamily="2" charset="0"/>
              </a:rPr>
              <a:t> de </a:t>
            </a:r>
            <a:r>
              <a:rPr lang="en-US" sz="4900" b="1" dirty="0" err="1">
                <a:latin typeface="Athanasius" pitchFamily="2" charset="0"/>
              </a:rPr>
              <a:t>eqna`èamoni</a:t>
            </a:r>
            <a:r>
              <a:rPr lang="en-US" sz="4900" b="1" dirty="0">
                <a:latin typeface="Athanasius" pitchFamily="2" charset="0"/>
              </a:rPr>
              <a:t> `</a:t>
            </a:r>
            <a:r>
              <a:rPr lang="en-US" sz="4900" b="1" dirty="0" err="1">
                <a:latin typeface="Athanasius" pitchFamily="2" charset="0"/>
              </a:rPr>
              <a:t>èntotf</a:t>
            </a:r>
            <a:r>
              <a:rPr lang="en-US" sz="4900" b="1" dirty="0">
                <a:latin typeface="Athanasius" pitchFamily="2" charset="0"/>
              </a:rPr>
              <a:t> ]a `</a:t>
            </a:r>
            <a:r>
              <a:rPr lang="en-US" sz="4900" b="1" dirty="0" err="1">
                <a:latin typeface="Athanasius" pitchFamily="2" charset="0"/>
              </a:rPr>
              <a:t>èebol</a:t>
            </a:r>
            <a:r>
              <a:rPr lang="en-US" sz="4900" b="1" dirty="0">
                <a:latin typeface="Athanasius" pitchFamily="2" charset="0"/>
              </a:rPr>
              <a:t> </a:t>
            </a:r>
            <a:r>
              <a:rPr lang="en-US" sz="4900" b="1" dirty="0" err="1">
                <a:latin typeface="Athanasius" pitchFamily="2" charset="0"/>
              </a:rPr>
              <a:t>vai</a:t>
            </a:r>
            <a:r>
              <a:rPr lang="en-US" sz="4900" b="1" dirty="0">
                <a:latin typeface="Athanasius" pitchFamily="2" charset="0"/>
              </a:rPr>
              <a:t> </a:t>
            </a:r>
            <a:r>
              <a:rPr lang="en-US" sz="4900" b="1" dirty="0" err="1">
                <a:latin typeface="Athanasius" pitchFamily="2" charset="0"/>
              </a:rPr>
              <a:t>pe</a:t>
            </a:r>
            <a:r>
              <a:rPr lang="en-US" sz="4900" b="1" dirty="0">
                <a:latin typeface="Athanasius" pitchFamily="2" charset="0"/>
              </a:rPr>
              <a:t> </a:t>
            </a:r>
            <a:r>
              <a:rPr lang="en-US" sz="4900" b="1" dirty="0" err="1">
                <a:latin typeface="Athanasius" pitchFamily="2" charset="0"/>
              </a:rPr>
              <a:t>vheqnano</a:t>
            </a:r>
            <a:r>
              <a:rPr lang="en-US" sz="4900" b="1" dirty="0">
                <a:latin typeface="Athanasius" pitchFamily="2" charset="0"/>
              </a:rPr>
              <a:t>\</a:t>
            </a:r>
            <a:r>
              <a:rPr lang="en-US" sz="4900" b="1" dirty="0" err="1">
                <a:latin typeface="Athanasius" pitchFamily="2" charset="0"/>
              </a:rPr>
              <a:t>em</a:t>
            </a:r>
            <a:r>
              <a:rPr lang="en-US" sz="4900" b="1" dirty="0">
                <a:latin typeface="Athanasius" pitchFamily="2" charset="0"/>
              </a:rPr>
              <a:t>&gt;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eu`èe</a:t>
            </a:r>
            <a:r>
              <a:rPr lang="en-US" sz="4900" b="1" dirty="0">
                <a:latin typeface="Athanasius" pitchFamily="2" charset="0"/>
              </a:rPr>
              <a:t>\iwi] `</a:t>
            </a:r>
            <a:r>
              <a:rPr lang="en-US" sz="4900" b="1" dirty="0" err="1">
                <a:latin typeface="Athanasius" pitchFamily="2" charset="0"/>
              </a:rPr>
              <a:t>èmpaieuaggelion</a:t>
            </a:r>
            <a:r>
              <a:rPr lang="en-US" sz="4900" b="1" dirty="0">
                <a:latin typeface="Athanasius" pitchFamily="2" charset="0"/>
              </a:rPr>
              <a:t> `</a:t>
            </a:r>
            <a:r>
              <a:rPr lang="en-US" sz="4900" b="1" dirty="0" err="1">
                <a:latin typeface="Athanasius" pitchFamily="2" charset="0"/>
              </a:rPr>
              <a:t>ènte</a:t>
            </a:r>
            <a:r>
              <a:rPr lang="en-US" sz="4900" b="1" dirty="0">
                <a:latin typeface="Athanasius" pitchFamily="2" charset="0"/>
              </a:rPr>
              <a:t> ;</a:t>
            </a:r>
            <a:r>
              <a:rPr lang="en-US" sz="4900" b="1" dirty="0" err="1">
                <a:latin typeface="Athanasius" pitchFamily="2" charset="0"/>
              </a:rPr>
              <a:t>metouro</a:t>
            </a:r>
            <a:r>
              <a:rPr lang="en-US" sz="4900" b="1" dirty="0">
                <a:latin typeface="Athanasius" pitchFamily="2" charset="0"/>
              </a:rPr>
              <a:t> '</a:t>
            </a:r>
            <a:r>
              <a:rPr lang="en-US" sz="4900" b="1" dirty="0" err="1">
                <a:latin typeface="Athanasius" pitchFamily="2" charset="0"/>
              </a:rPr>
              <a:t>en</a:t>
            </a:r>
            <a:r>
              <a:rPr lang="en-US" sz="4900" b="1" dirty="0">
                <a:latin typeface="Athanasius" pitchFamily="2" charset="0"/>
              </a:rPr>
              <a:t> ;</a:t>
            </a:r>
            <a:r>
              <a:rPr lang="en-US" sz="4900" b="1" dirty="0" err="1">
                <a:latin typeface="Athanasius" pitchFamily="2" charset="0"/>
              </a:rPr>
              <a:t>oikoumenh</a:t>
            </a:r>
            <a:r>
              <a:rPr lang="en-US" sz="4900" b="1" dirty="0">
                <a:latin typeface="Athanasius" pitchFamily="2" charset="0"/>
              </a:rPr>
              <a:t> </a:t>
            </a:r>
            <a:r>
              <a:rPr lang="en-US" sz="4900" b="1" dirty="0" err="1">
                <a:latin typeface="Athanasius" pitchFamily="2" charset="0"/>
              </a:rPr>
              <a:t>thrc</a:t>
            </a:r>
            <a:r>
              <a:rPr lang="en-US" sz="4900" b="1" dirty="0">
                <a:latin typeface="Athanasius" pitchFamily="2" charset="0"/>
              </a:rPr>
              <a:t> </a:t>
            </a:r>
            <a:r>
              <a:rPr lang="en-US" sz="4900" b="1" dirty="0" err="1">
                <a:latin typeface="Athanasius" pitchFamily="2" charset="0"/>
              </a:rPr>
              <a:t>eumetmeqre</a:t>
            </a:r>
            <a:r>
              <a:rPr lang="en-US" sz="4900" b="1" dirty="0">
                <a:latin typeface="Athanasius" pitchFamily="2" charset="0"/>
              </a:rPr>
              <a:t> `</a:t>
            </a:r>
            <a:r>
              <a:rPr lang="en-US" sz="4900" b="1" dirty="0" err="1">
                <a:latin typeface="Athanasius" pitchFamily="2" charset="0"/>
              </a:rPr>
              <a:t>ènnieqnoc</a:t>
            </a:r>
            <a:r>
              <a:rPr lang="en-US" sz="4900" b="1" dirty="0">
                <a:latin typeface="Athanasius" pitchFamily="2" charset="0"/>
              </a:rPr>
              <a:t> </a:t>
            </a:r>
            <a:r>
              <a:rPr lang="en-US" sz="4900" b="1" dirty="0" err="1">
                <a:latin typeface="Athanasius" pitchFamily="2" charset="0"/>
              </a:rPr>
              <a:t>throu</a:t>
            </a:r>
            <a:r>
              <a:rPr lang="en-US" sz="4900" b="1" dirty="0">
                <a:latin typeface="Athanasius" pitchFamily="2" charset="0"/>
              </a:rPr>
              <a:t> tote </a:t>
            </a:r>
            <a:r>
              <a:rPr lang="en-US" sz="4900" b="1" dirty="0" err="1">
                <a:latin typeface="Athanasius" pitchFamily="2" charset="0"/>
              </a:rPr>
              <a:t>ec`èe`èi</a:t>
            </a:r>
            <a:r>
              <a:rPr lang="en-US" sz="4900" b="1" dirty="0">
                <a:latin typeface="Athanasius" pitchFamily="2" charset="0"/>
              </a:rPr>
              <a:t> `</a:t>
            </a:r>
            <a:r>
              <a:rPr lang="en-US" sz="4900" b="1" dirty="0" err="1">
                <a:latin typeface="Athanasius" pitchFamily="2" charset="0"/>
              </a:rPr>
              <a:t>ènje</a:t>
            </a:r>
            <a:r>
              <a:rPr lang="en-US" sz="4900" b="1" dirty="0">
                <a:latin typeface="Athanasius" pitchFamily="2" charset="0"/>
              </a:rPr>
              <a:t> ;'</a:t>
            </a:r>
            <a:r>
              <a:rPr lang="en-US" sz="4900" b="1" dirty="0" err="1">
                <a:latin typeface="Athanasius" pitchFamily="2" charset="0"/>
              </a:rPr>
              <a:t>a`èe</a:t>
            </a:r>
            <a:r>
              <a:rPr lang="en-US" sz="4900" b="1" dirty="0">
                <a:latin typeface="Athanasius" pitchFamily="2" charset="0"/>
              </a:rPr>
              <a:t>. E]</a:t>
            </a:r>
            <a:r>
              <a:rPr lang="en-US" sz="4900" b="1" dirty="0" err="1">
                <a:latin typeface="Athanasius" pitchFamily="2" charset="0"/>
              </a:rPr>
              <a:t>wp</a:t>
            </a:r>
            <a:r>
              <a:rPr lang="en-US" sz="4900" b="1" dirty="0">
                <a:latin typeface="Athanasius" pitchFamily="2" charset="0"/>
              </a:rPr>
              <a:t> de `</a:t>
            </a:r>
            <a:r>
              <a:rPr lang="en-US" sz="4900" b="1" dirty="0" err="1">
                <a:latin typeface="Athanasius" pitchFamily="2" charset="0"/>
              </a:rPr>
              <a:t>èntetennau</a:t>
            </a:r>
            <a:r>
              <a:rPr lang="en-US" sz="4900" b="1" dirty="0">
                <a:latin typeface="Athanasius" pitchFamily="2" charset="0"/>
              </a:rPr>
              <a:t> `</a:t>
            </a:r>
            <a:r>
              <a:rPr lang="en-US" sz="4900" b="1" dirty="0" err="1">
                <a:latin typeface="Athanasius" pitchFamily="2" charset="0"/>
              </a:rPr>
              <a:t>èepicwf</a:t>
            </a:r>
            <a:r>
              <a:rPr lang="en-US" sz="4900" b="1" dirty="0">
                <a:latin typeface="Athanasius" pitchFamily="2" charset="0"/>
              </a:rPr>
              <a:t> </a:t>
            </a:r>
            <a:r>
              <a:rPr lang="en-US" sz="4900" b="1" dirty="0" err="1">
                <a:latin typeface="Athanasius" pitchFamily="2" charset="0"/>
              </a:rPr>
              <a:t>ntep</a:t>
            </a:r>
            <a:r>
              <a:rPr lang="en-US" sz="4900" b="1" dirty="0">
                <a:latin typeface="Athanasius" pitchFamily="2" charset="0"/>
              </a:rPr>
              <a:t>]</a:t>
            </a:r>
            <a:r>
              <a:rPr lang="en-US" sz="4900" b="1" dirty="0" err="1">
                <a:latin typeface="Athanasius" pitchFamily="2" charset="0"/>
              </a:rPr>
              <a:t>afe</a:t>
            </a:r>
            <a:r>
              <a:rPr lang="en-US" sz="4900" b="1" dirty="0">
                <a:latin typeface="Athanasius" pitchFamily="2" charset="0"/>
              </a:rPr>
              <a:t> </a:t>
            </a:r>
            <a:r>
              <a:rPr lang="en-US" sz="4900" b="1" dirty="0" err="1">
                <a:latin typeface="Athanasius" pitchFamily="2" charset="0"/>
              </a:rPr>
              <a:t>vhetafjof</a:t>
            </a:r>
            <a:r>
              <a:rPr lang="en-US" sz="4900" b="1" dirty="0">
                <a:latin typeface="Athanasius" pitchFamily="2" charset="0"/>
              </a:rPr>
              <a:t> `</a:t>
            </a:r>
            <a:r>
              <a:rPr lang="en-US" sz="4900" b="1" dirty="0" err="1">
                <a:latin typeface="Athanasius" pitchFamily="2" charset="0"/>
              </a:rPr>
              <a:t>èebol</a:t>
            </a:r>
            <a:r>
              <a:rPr lang="en-US" sz="4900" b="1" dirty="0">
                <a:latin typeface="Athanasius" pitchFamily="2" charset="0"/>
              </a:rPr>
              <a:t>\</a:t>
            </a:r>
            <a:r>
              <a:rPr lang="en-US" sz="4900" b="1" dirty="0" err="1">
                <a:latin typeface="Athanasius" pitchFamily="2" charset="0"/>
              </a:rPr>
              <a:t>iten</a:t>
            </a:r>
            <a:r>
              <a:rPr lang="en-US" sz="4900" b="1" dirty="0">
                <a:latin typeface="Athanasius" pitchFamily="2" charset="0"/>
              </a:rPr>
              <a:t> </a:t>
            </a:r>
            <a:r>
              <a:rPr lang="en-US" sz="4900" b="1" dirty="0" err="1">
                <a:latin typeface="Athanasius" pitchFamily="2" charset="0"/>
              </a:rPr>
              <a:t>Danihl</a:t>
            </a:r>
            <a:r>
              <a:rPr lang="en-US" sz="4900" b="1" dirty="0">
                <a:latin typeface="Athanasius" pitchFamily="2" charset="0"/>
              </a:rPr>
              <a:t> </a:t>
            </a:r>
            <a:r>
              <a:rPr lang="en-US" sz="4900" b="1" dirty="0" err="1">
                <a:latin typeface="Athanasius" pitchFamily="2" charset="0"/>
              </a:rPr>
              <a:t>piprovhthc</a:t>
            </a:r>
            <a:r>
              <a:rPr lang="en-US" sz="4900" b="1" dirty="0">
                <a:latin typeface="Athanasius" pitchFamily="2" charset="0"/>
              </a:rPr>
              <a:t> </a:t>
            </a:r>
            <a:r>
              <a:rPr lang="en-US" sz="4900" b="1" dirty="0" err="1">
                <a:latin typeface="Athanasius" pitchFamily="2" charset="0"/>
              </a:rPr>
              <a:t>ef`èo</a:t>
            </a:r>
            <a:r>
              <a:rPr lang="en-US" sz="4900" b="1" dirty="0">
                <a:latin typeface="Athanasius" pitchFamily="2" charset="0"/>
              </a:rPr>
              <a:t>\</a:t>
            </a:r>
            <a:r>
              <a:rPr lang="en-US" sz="4900" b="1" dirty="0" err="1">
                <a:latin typeface="Athanasius" pitchFamily="2" charset="0"/>
              </a:rPr>
              <a:t>i</a:t>
            </a:r>
            <a:r>
              <a:rPr lang="en-US" sz="4900" b="1" dirty="0">
                <a:latin typeface="Athanasius" pitchFamily="2" charset="0"/>
              </a:rPr>
              <a:t> `</a:t>
            </a:r>
            <a:r>
              <a:rPr lang="en-US" sz="4900" b="1" dirty="0" err="1">
                <a:latin typeface="Athanasius" pitchFamily="2" charset="0"/>
              </a:rPr>
              <a:t>èeratf</a:t>
            </a:r>
            <a:r>
              <a:rPr lang="en-US" sz="4900" b="1" dirty="0">
                <a:latin typeface="Athanasius" pitchFamily="2" charset="0"/>
              </a:rPr>
              <a:t> '</a:t>
            </a:r>
            <a:r>
              <a:rPr lang="en-US" sz="4900" b="1" dirty="0" err="1">
                <a:latin typeface="Athanasius" pitchFamily="2" charset="0"/>
              </a:rPr>
              <a:t>en</a:t>
            </a:r>
            <a:r>
              <a:rPr lang="en-US" sz="4900" b="1" dirty="0">
                <a:latin typeface="Athanasius" pitchFamily="2" charset="0"/>
              </a:rPr>
              <a:t> pima </a:t>
            </a:r>
            <a:r>
              <a:rPr lang="en-US" sz="4900" b="1" dirty="0" err="1">
                <a:latin typeface="Athanasius" pitchFamily="2" charset="0"/>
              </a:rPr>
              <a:t>eqouab</a:t>
            </a:r>
            <a:r>
              <a:rPr lang="en-US" sz="4900" b="1" dirty="0">
                <a:latin typeface="Athanasius" pitchFamily="2" charset="0"/>
              </a:rPr>
              <a:t> </a:t>
            </a:r>
            <a:r>
              <a:rPr lang="en-US" sz="4900" b="1" dirty="0" err="1">
                <a:latin typeface="Athanasius" pitchFamily="2" charset="0"/>
              </a:rPr>
              <a:t>vhetw</a:t>
            </a:r>
            <a:r>
              <a:rPr lang="en-US" sz="4900" b="1" dirty="0">
                <a:latin typeface="Athanasius" pitchFamily="2" charset="0"/>
              </a:rPr>
              <a:t>] </a:t>
            </a:r>
            <a:r>
              <a:rPr lang="en-US" sz="4900" b="1" dirty="0" err="1">
                <a:latin typeface="Athanasius" pitchFamily="2" charset="0"/>
              </a:rPr>
              <a:t>marefka</a:t>
            </a:r>
            <a:r>
              <a:rPr lang="en-US" sz="4900" b="1" dirty="0">
                <a:latin typeface="Athanasius" pitchFamily="2" charset="0"/>
              </a:rPr>
              <a:t>; &gt; tote </a:t>
            </a:r>
            <a:r>
              <a:rPr lang="en-US" sz="4900" b="1" dirty="0" err="1">
                <a:latin typeface="Athanasius" pitchFamily="2" charset="0"/>
              </a:rPr>
              <a:t>nhet'en</a:t>
            </a:r>
            <a:r>
              <a:rPr lang="en-US" sz="4900" b="1" dirty="0">
                <a:latin typeface="Athanasius" pitchFamily="2" charset="0"/>
              </a:rPr>
              <a:t> ;</a:t>
            </a:r>
            <a:r>
              <a:rPr lang="en-US" sz="4900" b="1" dirty="0" err="1">
                <a:latin typeface="Athanasius" pitchFamily="2" charset="0"/>
              </a:rPr>
              <a:t>Ioude`èa</a:t>
            </a:r>
            <a:r>
              <a:rPr lang="en-US" sz="4900" b="1" dirty="0">
                <a:latin typeface="Athanasius" pitchFamily="2" charset="0"/>
              </a:rPr>
              <a:t> </a:t>
            </a:r>
            <a:r>
              <a:rPr lang="en-US" sz="4900" b="1" dirty="0" err="1">
                <a:latin typeface="Athanasius" pitchFamily="2" charset="0"/>
              </a:rPr>
              <a:t>marouvwt</a:t>
            </a:r>
            <a:r>
              <a:rPr lang="en-US" sz="4900" b="1" dirty="0">
                <a:latin typeface="Athanasius" pitchFamily="2" charset="0"/>
              </a:rPr>
              <a:t> \</a:t>
            </a:r>
            <a:r>
              <a:rPr lang="en-US" sz="4900" b="1" dirty="0" err="1">
                <a:latin typeface="Athanasius" pitchFamily="2" charset="0"/>
              </a:rPr>
              <a:t>ijen</a:t>
            </a:r>
            <a:r>
              <a:rPr lang="en-US" sz="4900" b="1" dirty="0">
                <a:latin typeface="Athanasius" pitchFamily="2" charset="0"/>
              </a:rPr>
              <a:t> </a:t>
            </a:r>
            <a:r>
              <a:rPr lang="en-US" sz="4900" b="1" dirty="0" err="1">
                <a:latin typeface="Athanasius" pitchFamily="2" charset="0"/>
              </a:rPr>
              <a:t>nitwou</a:t>
            </a:r>
            <a:r>
              <a:rPr lang="en-US" sz="4900" b="1" dirty="0">
                <a:latin typeface="Athanasius" pitchFamily="2" charset="0"/>
              </a:rPr>
              <a:t>&gt;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vhetxh</a:t>
            </a:r>
            <a:r>
              <a:rPr lang="en-US" sz="4900" b="1" dirty="0">
                <a:latin typeface="Athanasius" pitchFamily="2" charset="0"/>
              </a:rPr>
              <a:t> \</a:t>
            </a:r>
            <a:r>
              <a:rPr lang="en-US" sz="4900" b="1" dirty="0" err="1">
                <a:latin typeface="Athanasius" pitchFamily="2" charset="0"/>
              </a:rPr>
              <a:t>ijen</a:t>
            </a:r>
            <a:r>
              <a:rPr lang="en-US" sz="4900" b="1" dirty="0">
                <a:latin typeface="Athanasius" pitchFamily="2" charset="0"/>
              </a:rPr>
              <a:t> `</a:t>
            </a:r>
            <a:r>
              <a:rPr lang="en-US" sz="4900" b="1" dirty="0" err="1">
                <a:latin typeface="Athanasius" pitchFamily="2" charset="0"/>
              </a:rPr>
              <a:t>èpjen`èevwr</a:t>
            </a:r>
            <a:r>
              <a:rPr lang="en-US" sz="4900" b="1" dirty="0">
                <a:latin typeface="Athanasius" pitchFamily="2" charset="0"/>
              </a:rPr>
              <a:t> `</a:t>
            </a:r>
            <a:r>
              <a:rPr lang="en-US" sz="4900" b="1" dirty="0" err="1">
                <a:latin typeface="Athanasius" pitchFamily="2" charset="0"/>
              </a:rPr>
              <a:t>èmpen`èqref`èi</a:t>
            </a:r>
            <a:r>
              <a:rPr lang="en-US" sz="4900" b="1" dirty="0">
                <a:latin typeface="Athanasius" pitchFamily="2" charset="0"/>
              </a:rPr>
              <a:t> `</a:t>
            </a:r>
            <a:r>
              <a:rPr lang="en-US" sz="4900" b="1" dirty="0" err="1">
                <a:latin typeface="Athanasius" pitchFamily="2" charset="0"/>
              </a:rPr>
              <a:t>èepecht</a:t>
            </a:r>
            <a:r>
              <a:rPr lang="en-US" sz="4900" b="1" dirty="0">
                <a:latin typeface="Athanasius" pitchFamily="2" charset="0"/>
              </a:rPr>
              <a:t> `</a:t>
            </a:r>
            <a:r>
              <a:rPr lang="en-US" sz="4900" b="1" dirty="0" err="1">
                <a:latin typeface="Athanasius" pitchFamily="2" charset="0"/>
              </a:rPr>
              <a:t>èeel</a:t>
            </a:r>
            <a:r>
              <a:rPr lang="en-US" sz="4900" b="1" dirty="0">
                <a:latin typeface="Athanasius" pitchFamily="2" charset="0"/>
              </a:rPr>
              <a:t> </a:t>
            </a:r>
            <a:r>
              <a:rPr lang="en-US" sz="4900" b="1" dirty="0" err="1">
                <a:latin typeface="Athanasius" pitchFamily="2" charset="0"/>
              </a:rPr>
              <a:t>nhetxh</a:t>
            </a:r>
            <a:r>
              <a:rPr lang="en-US" sz="4900" b="1" dirty="0">
                <a:latin typeface="Athanasius" pitchFamily="2" charset="0"/>
              </a:rPr>
              <a:t> '</a:t>
            </a:r>
            <a:r>
              <a:rPr lang="en-US" sz="4900" b="1" dirty="0" err="1">
                <a:latin typeface="Athanasius" pitchFamily="2" charset="0"/>
              </a:rPr>
              <a:t>en</a:t>
            </a:r>
            <a:r>
              <a:rPr lang="en-US" sz="4900" b="1" dirty="0">
                <a:latin typeface="Athanasius" pitchFamily="2" charset="0"/>
              </a:rPr>
              <a:t> </a:t>
            </a:r>
            <a:r>
              <a:rPr lang="en-US" sz="4900" b="1" dirty="0" err="1">
                <a:latin typeface="Athanasius" pitchFamily="2" charset="0"/>
              </a:rPr>
              <a:t>pefhi</a:t>
            </a:r>
            <a:r>
              <a:rPr lang="en-US" sz="4900" b="1" dirty="0">
                <a:latin typeface="Athanasius" pitchFamily="2" charset="0"/>
              </a:rPr>
              <a: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vhetxh</a:t>
            </a:r>
            <a:r>
              <a:rPr lang="en-US" sz="4900" b="1" dirty="0">
                <a:latin typeface="Athanasius" pitchFamily="2" charset="0"/>
              </a:rPr>
              <a:t> '</a:t>
            </a:r>
            <a:r>
              <a:rPr lang="en-US" sz="4900" b="1" dirty="0" err="1">
                <a:latin typeface="Athanasius" pitchFamily="2" charset="0"/>
              </a:rPr>
              <a:t>en</a:t>
            </a:r>
            <a:r>
              <a:rPr lang="en-US" sz="4900" b="1" dirty="0">
                <a:latin typeface="Athanasius" pitchFamily="2" charset="0"/>
              </a:rPr>
              <a:t> `</a:t>
            </a:r>
            <a:r>
              <a:rPr lang="en-US" sz="4900" b="1" dirty="0" err="1">
                <a:latin typeface="Athanasius" pitchFamily="2" charset="0"/>
              </a:rPr>
              <a:t>ètkoi</a:t>
            </a:r>
            <a:r>
              <a:rPr lang="en-US" sz="4900" b="1" dirty="0">
                <a:latin typeface="Athanasius" pitchFamily="2" charset="0"/>
              </a:rPr>
              <a:t> `</a:t>
            </a:r>
            <a:r>
              <a:rPr lang="en-US" sz="4900" b="1" dirty="0" err="1">
                <a:latin typeface="Athanasius" pitchFamily="2" charset="0"/>
              </a:rPr>
              <a:t>èmpen`èqrefkotf</a:t>
            </a:r>
            <a:r>
              <a:rPr lang="en-US" sz="4900" b="1" dirty="0">
                <a:latin typeface="Athanasius" pitchFamily="2" charset="0"/>
              </a:rPr>
              <a:t> `</a:t>
            </a:r>
            <a:r>
              <a:rPr lang="en-US" sz="4900" b="1" dirty="0" err="1">
                <a:latin typeface="Athanasius" pitchFamily="2" charset="0"/>
              </a:rPr>
              <a:t>èeva</a:t>
            </a:r>
            <a:r>
              <a:rPr lang="en-US" sz="4900" b="1" dirty="0">
                <a:latin typeface="Athanasius" pitchFamily="2" charset="0"/>
              </a:rPr>
              <a:t>\</a:t>
            </a:r>
            <a:r>
              <a:rPr lang="en-US" sz="4900" b="1" dirty="0" err="1">
                <a:latin typeface="Athanasius" pitchFamily="2" charset="0"/>
              </a:rPr>
              <a:t>ou</a:t>
            </a:r>
            <a:r>
              <a:rPr lang="en-US" sz="4900" b="1" dirty="0">
                <a:latin typeface="Athanasius" pitchFamily="2" charset="0"/>
              </a:rPr>
              <a:t> `</a:t>
            </a:r>
            <a:r>
              <a:rPr lang="en-US" sz="4900" b="1" dirty="0" err="1">
                <a:latin typeface="Athanasius" pitchFamily="2" charset="0"/>
              </a:rPr>
              <a:t>èeel</a:t>
            </a:r>
            <a:r>
              <a:rPr lang="en-US" sz="4900" b="1" dirty="0">
                <a:latin typeface="Athanasius" pitchFamily="2" charset="0"/>
              </a:rPr>
              <a:t> </a:t>
            </a:r>
            <a:r>
              <a:rPr lang="en-US" sz="4900" b="1" dirty="0" err="1">
                <a:latin typeface="Athanasius" pitchFamily="2" charset="0"/>
              </a:rPr>
              <a:t>pef`è</a:t>
            </a:r>
            <a:r>
              <a:rPr lang="en-US" sz="4900" b="1" dirty="0">
                <a:latin typeface="Athanasius" pitchFamily="2" charset="0"/>
              </a:rPr>
              <a:t>\</a:t>
            </a:r>
            <a:r>
              <a:rPr lang="en-US" sz="4900" b="1" dirty="0" err="1">
                <a:latin typeface="Athanasius" pitchFamily="2" charset="0"/>
              </a:rPr>
              <a:t>bwc</a:t>
            </a:r>
            <a:r>
              <a:rPr lang="en-US" sz="4900" b="1" dirty="0">
                <a:latin typeface="Athanasius" pitchFamily="2" charset="0"/>
              </a:rPr>
              <a:t> &gt; </a:t>
            </a:r>
            <a:r>
              <a:rPr lang="en-US" sz="4900" b="1" dirty="0" err="1">
                <a:latin typeface="Athanasius" pitchFamily="2" charset="0"/>
              </a:rPr>
              <a:t>ouoi</a:t>
            </a:r>
            <a:r>
              <a:rPr lang="en-US" sz="4900" b="1" dirty="0">
                <a:latin typeface="Athanasius" pitchFamily="2" charset="0"/>
              </a:rPr>
              <a:t> de `</a:t>
            </a:r>
            <a:r>
              <a:rPr lang="en-US" sz="4900" b="1" dirty="0" err="1">
                <a:latin typeface="Athanasius" pitchFamily="2" charset="0"/>
              </a:rPr>
              <a:t>ènnh`èete`èèmboki</a:t>
            </a:r>
            <a:r>
              <a:rPr lang="en-US" sz="4900" b="1" dirty="0">
                <a:latin typeface="Athanasius" pitchFamily="2" charset="0"/>
              </a:rPr>
              <a:t> </a:t>
            </a:r>
            <a:r>
              <a:rPr lang="en-US" sz="4900" b="1" dirty="0" err="1">
                <a:latin typeface="Athanasius" pitchFamily="2" charset="0"/>
              </a:rPr>
              <a:t>nem</a:t>
            </a:r>
            <a:r>
              <a:rPr lang="en-US" sz="4900" b="1" dirty="0">
                <a:latin typeface="Athanasius" pitchFamily="2" charset="0"/>
              </a:rPr>
              <a:t> </a:t>
            </a:r>
            <a:r>
              <a:rPr lang="en-US" sz="4900" b="1" dirty="0" err="1">
                <a:latin typeface="Athanasius" pitchFamily="2" charset="0"/>
              </a:rPr>
              <a:t>nhet;si</a:t>
            </a:r>
            <a:r>
              <a:rPr lang="en-US" sz="4900" b="1" dirty="0">
                <a:latin typeface="Athanasius" pitchFamily="2" charset="0"/>
              </a:rPr>
              <a:t> '</a:t>
            </a:r>
            <a:r>
              <a:rPr lang="en-US" sz="4900" b="1" dirty="0" err="1">
                <a:latin typeface="Athanasius" pitchFamily="2" charset="0"/>
              </a:rPr>
              <a:t>en</a:t>
            </a:r>
            <a:r>
              <a:rPr lang="en-US" sz="4900" b="1" dirty="0">
                <a:latin typeface="Athanasius" pitchFamily="2" charset="0"/>
              </a:rPr>
              <a:t> </a:t>
            </a:r>
            <a:r>
              <a:rPr lang="en-US" sz="4900" b="1" dirty="0" err="1">
                <a:latin typeface="Athanasius" pitchFamily="2" charset="0"/>
              </a:rPr>
              <a:t>ni`èe</a:t>
            </a:r>
            <a:r>
              <a:rPr lang="en-US" sz="4900" b="1" dirty="0">
                <a:latin typeface="Athanasius" pitchFamily="2" charset="0"/>
              </a:rPr>
              <a:t>\</a:t>
            </a:r>
            <a:r>
              <a:rPr lang="en-US" sz="4900" b="1" dirty="0" err="1">
                <a:latin typeface="Athanasius" pitchFamily="2" charset="0"/>
              </a:rPr>
              <a:t>oou</a:t>
            </a:r>
            <a:r>
              <a:rPr lang="en-US" sz="4900" b="1" dirty="0">
                <a:latin typeface="Athanasius" pitchFamily="2" charset="0"/>
              </a:rPr>
              <a:t> `</a:t>
            </a:r>
            <a:r>
              <a:rPr lang="en-US" sz="4900" b="1" dirty="0" err="1">
                <a:latin typeface="Athanasius" pitchFamily="2" charset="0"/>
              </a:rPr>
              <a:t>èete`èmmau</a:t>
            </a:r>
            <a:r>
              <a:rPr lang="en-US" sz="4900" b="1" dirty="0">
                <a:latin typeface="Athanasius" pitchFamily="2" charset="0"/>
              </a:rPr>
              <a:t> &gt; </a:t>
            </a:r>
            <a:r>
              <a:rPr lang="en-US" sz="4900" b="1" dirty="0" err="1">
                <a:latin typeface="Athanasius" pitchFamily="2" charset="0"/>
              </a:rPr>
              <a:t>twb</a:t>
            </a:r>
            <a:r>
              <a:rPr lang="en-US" sz="4900" b="1" dirty="0">
                <a:latin typeface="Athanasius" pitchFamily="2" charset="0"/>
              </a:rPr>
              <a:t>\ de \</a:t>
            </a:r>
            <a:r>
              <a:rPr lang="en-US" sz="4900" b="1" dirty="0" err="1">
                <a:latin typeface="Athanasius" pitchFamily="2" charset="0"/>
              </a:rPr>
              <a:t>ina</a:t>
            </a:r>
            <a:r>
              <a:rPr lang="en-US" sz="4900" b="1" dirty="0">
                <a:latin typeface="Athanasius" pitchFamily="2" charset="0"/>
              </a:rPr>
              <a:t> `</a:t>
            </a:r>
            <a:r>
              <a:rPr lang="en-US" sz="4900" b="1" dirty="0" err="1">
                <a:latin typeface="Athanasius" pitchFamily="2" charset="0"/>
              </a:rPr>
              <a:t>ènte</a:t>
            </a:r>
            <a:r>
              <a:rPr lang="en-US" sz="4900" b="1" dirty="0">
                <a:latin typeface="Athanasius" pitchFamily="2" charset="0"/>
              </a:rPr>
              <a:t> `è]</a:t>
            </a:r>
            <a:r>
              <a:rPr lang="en-US" sz="4900" b="1" dirty="0" err="1">
                <a:latin typeface="Athanasius" pitchFamily="2" charset="0"/>
              </a:rPr>
              <a:t>tem</a:t>
            </a:r>
            <a:r>
              <a:rPr lang="en-US" sz="4900" b="1" dirty="0">
                <a:latin typeface="Athanasius" pitchFamily="2" charset="0"/>
              </a:rPr>
              <a:t> </a:t>
            </a:r>
            <a:r>
              <a:rPr lang="en-US" sz="4900" b="1" dirty="0" err="1">
                <a:latin typeface="Athanasius" pitchFamily="2" charset="0"/>
              </a:rPr>
              <a:t>petenvwt</a:t>
            </a:r>
            <a:r>
              <a:rPr lang="en-US" sz="4900" b="1" dirty="0">
                <a:latin typeface="Athanasius" pitchFamily="2" charset="0"/>
              </a:rPr>
              <a:t> ]</a:t>
            </a:r>
            <a:r>
              <a:rPr lang="en-US" sz="4900" b="1" dirty="0" err="1">
                <a:latin typeface="Athanasius" pitchFamily="2" charset="0"/>
              </a:rPr>
              <a:t>wpi</a:t>
            </a:r>
            <a:r>
              <a:rPr lang="en-US" sz="4900" b="1" dirty="0">
                <a:latin typeface="Athanasius" pitchFamily="2" charset="0"/>
              </a:rPr>
              <a:t> '</a:t>
            </a:r>
            <a:r>
              <a:rPr lang="en-US" sz="4900" b="1" dirty="0" err="1">
                <a:latin typeface="Athanasius" pitchFamily="2" charset="0"/>
              </a:rPr>
              <a:t>en</a:t>
            </a:r>
            <a:r>
              <a:rPr lang="en-US" sz="4900" b="1" dirty="0">
                <a:latin typeface="Athanasius" pitchFamily="2" charset="0"/>
              </a:rPr>
              <a:t> `</a:t>
            </a:r>
            <a:r>
              <a:rPr lang="en-US" sz="4900" b="1" dirty="0" err="1">
                <a:latin typeface="Athanasius" pitchFamily="2" charset="0"/>
              </a:rPr>
              <a:t>èt`èvrw</a:t>
            </a:r>
            <a:r>
              <a:rPr lang="en-US" sz="4900" b="1" dirty="0">
                <a:latin typeface="Athanasius" pitchFamily="2" charset="0"/>
              </a:rPr>
              <a:t> </a:t>
            </a:r>
            <a:r>
              <a:rPr lang="en-US" sz="4900" b="1" dirty="0" err="1">
                <a:latin typeface="Athanasius" pitchFamily="2" charset="0"/>
              </a:rPr>
              <a:t>oude</a:t>
            </a:r>
            <a:r>
              <a:rPr lang="en-US" sz="4900" b="1" dirty="0">
                <a:latin typeface="Athanasius" pitchFamily="2" charset="0"/>
              </a:rPr>
              <a:t> '</a:t>
            </a:r>
            <a:r>
              <a:rPr lang="en-US" sz="4900" b="1" dirty="0" err="1">
                <a:latin typeface="Athanasius" pitchFamily="2" charset="0"/>
              </a:rPr>
              <a:t>en</a:t>
            </a:r>
            <a:r>
              <a:rPr lang="en-US" sz="4900" b="1" dirty="0">
                <a:latin typeface="Athanasius" pitchFamily="2" charset="0"/>
              </a:rPr>
              <a:t> `</a:t>
            </a:r>
            <a:r>
              <a:rPr lang="en-US" sz="4900" b="1" dirty="0" err="1">
                <a:latin typeface="Athanasius" pitchFamily="2" charset="0"/>
              </a:rPr>
              <a:t>èpcabbaton</a:t>
            </a:r>
            <a:r>
              <a:rPr lang="en-US" sz="4900" b="1" dirty="0">
                <a:latin typeface="Athanasius" pitchFamily="2" charset="0"/>
              </a:rPr>
              <a:t>. Ere </a:t>
            </a:r>
            <a:r>
              <a:rPr lang="en-US" sz="4900" b="1" dirty="0" err="1">
                <a:latin typeface="Athanasius" pitchFamily="2" charset="0"/>
              </a:rPr>
              <a:t>ouni</a:t>
            </a:r>
            <a:r>
              <a:rPr lang="en-US" sz="4900" b="1" dirty="0">
                <a:latin typeface="Athanasius" pitchFamily="2" charset="0"/>
              </a:rPr>
              <a:t>]; gar `</a:t>
            </a:r>
            <a:r>
              <a:rPr lang="en-US" sz="4900" b="1" dirty="0" err="1">
                <a:latin typeface="Athanasius" pitchFamily="2" charset="0"/>
              </a:rPr>
              <a:t>èn</a:t>
            </a:r>
            <a:r>
              <a:rPr lang="en-US" sz="4900" b="1" dirty="0">
                <a:latin typeface="Athanasius" pitchFamily="2" charset="0"/>
              </a:rPr>
              <a:t>\</a:t>
            </a:r>
            <a:r>
              <a:rPr lang="en-US" sz="4900" b="1" dirty="0" err="1">
                <a:latin typeface="Athanasius" pitchFamily="2" charset="0"/>
              </a:rPr>
              <a:t>oj</a:t>
            </a:r>
            <a:r>
              <a:rPr lang="en-US" sz="4900" b="1" dirty="0">
                <a:latin typeface="Athanasius" pitchFamily="2" charset="0"/>
              </a:rPr>
              <a:t>\</a:t>
            </a:r>
            <a:r>
              <a:rPr lang="en-US" sz="4900" b="1" dirty="0" err="1">
                <a:latin typeface="Athanasius" pitchFamily="2" charset="0"/>
              </a:rPr>
              <a:t>ej</a:t>
            </a:r>
            <a:r>
              <a:rPr lang="en-US" sz="4900" b="1" dirty="0">
                <a:latin typeface="Athanasius" pitchFamily="2" charset="0"/>
              </a:rPr>
              <a:t> ]</a:t>
            </a:r>
            <a:r>
              <a:rPr lang="en-US" sz="4900" b="1" dirty="0" err="1">
                <a:latin typeface="Athanasius" pitchFamily="2" charset="0"/>
              </a:rPr>
              <a:t>wpi</a:t>
            </a:r>
            <a:r>
              <a:rPr lang="en-US" sz="4900" b="1" dirty="0">
                <a:latin typeface="Athanasius" pitchFamily="2" charset="0"/>
              </a:rPr>
              <a:t> '</a:t>
            </a:r>
            <a:r>
              <a:rPr lang="en-US" sz="4900" b="1" dirty="0" err="1">
                <a:latin typeface="Athanasius" pitchFamily="2" charset="0"/>
              </a:rPr>
              <a:t>en</a:t>
            </a:r>
            <a:r>
              <a:rPr lang="en-US" sz="4900" b="1" dirty="0">
                <a:latin typeface="Athanasius" pitchFamily="2" charset="0"/>
              </a:rPr>
              <a:t> </a:t>
            </a:r>
            <a:r>
              <a:rPr lang="en-US" sz="4900" b="1" dirty="0" err="1">
                <a:latin typeface="Athanasius" pitchFamily="2" charset="0"/>
              </a:rPr>
              <a:t>pichou</a:t>
            </a:r>
            <a:r>
              <a:rPr lang="en-US" sz="4900" b="1" dirty="0">
                <a:latin typeface="Athanasius" pitchFamily="2" charset="0"/>
              </a:rPr>
              <a:t> `</a:t>
            </a:r>
            <a:r>
              <a:rPr lang="en-US" sz="4900" b="1" dirty="0" err="1">
                <a:latin typeface="Athanasius" pitchFamily="2" charset="0"/>
              </a:rPr>
              <a:t>èete`èmmau</a:t>
            </a:r>
            <a:r>
              <a:rPr lang="en-US" sz="4900" b="1" dirty="0">
                <a:latin typeface="Athanasius" pitchFamily="2" charset="0"/>
              </a:rPr>
              <a:t> &gt; `</a:t>
            </a:r>
            <a:r>
              <a:rPr lang="en-US" sz="4900" b="1" dirty="0" err="1">
                <a:latin typeface="Athanasius" pitchFamily="2" charset="0"/>
              </a:rPr>
              <a:t>èmpe</a:t>
            </a:r>
            <a:r>
              <a:rPr lang="en-US" sz="4900" b="1" dirty="0">
                <a:latin typeface="Athanasius" pitchFamily="2" charset="0"/>
              </a:rPr>
              <a:t> </a:t>
            </a:r>
            <a:r>
              <a:rPr lang="en-US" sz="4900" b="1" dirty="0" err="1">
                <a:latin typeface="Athanasius" pitchFamily="2" charset="0"/>
              </a:rPr>
              <a:t>ouon</a:t>
            </a:r>
            <a:r>
              <a:rPr lang="en-US" sz="4900" b="1" dirty="0">
                <a:latin typeface="Athanasius" pitchFamily="2" charset="0"/>
              </a:rPr>
              <a:t> ]</a:t>
            </a:r>
            <a:r>
              <a:rPr lang="en-US" sz="4900" b="1" dirty="0" err="1">
                <a:latin typeface="Athanasius" pitchFamily="2" charset="0"/>
              </a:rPr>
              <a:t>wpi</a:t>
            </a:r>
            <a:r>
              <a:rPr lang="en-US" sz="4900" b="1" dirty="0">
                <a:latin typeface="Athanasius" pitchFamily="2" charset="0"/>
              </a:rPr>
              <a:t> `</a:t>
            </a:r>
            <a:r>
              <a:rPr lang="en-US" sz="4900" b="1" dirty="0" err="1">
                <a:latin typeface="Athanasius" pitchFamily="2" charset="0"/>
              </a:rPr>
              <a:t>èmpefrh</a:t>
            </a:r>
            <a:r>
              <a:rPr lang="en-US" sz="4900" b="1" dirty="0">
                <a:latin typeface="Athanasius" pitchFamily="2" charset="0"/>
              </a:rPr>
              <a:t>; </a:t>
            </a:r>
            <a:r>
              <a:rPr lang="en-US" sz="4900" b="1" dirty="0" err="1">
                <a:latin typeface="Athanasius" pitchFamily="2" charset="0"/>
              </a:rPr>
              <a:t>icjen</a:t>
            </a:r>
            <a:r>
              <a:rPr lang="en-US" sz="4900" b="1" dirty="0">
                <a:latin typeface="Athanasius" pitchFamily="2" charset="0"/>
              </a:rPr>
              <a:t> \h `</a:t>
            </a:r>
            <a:r>
              <a:rPr lang="en-US" sz="4900" b="1" dirty="0" err="1">
                <a:latin typeface="Athanasius" pitchFamily="2" charset="0"/>
              </a:rPr>
              <a:t>èmpikocmoc</a:t>
            </a:r>
            <a:r>
              <a:rPr lang="en-US" sz="4900" b="1" dirty="0">
                <a:latin typeface="Athanasius" pitchFamily="2" charset="0"/>
              </a:rPr>
              <a:t> ]a ;</a:t>
            </a:r>
            <a:r>
              <a:rPr lang="en-US" sz="4900" b="1" dirty="0" err="1">
                <a:latin typeface="Athanasius" pitchFamily="2" charset="0"/>
              </a:rPr>
              <a:t>nou</a:t>
            </a:r>
            <a:r>
              <a:rPr lang="en-US" sz="4900" b="1" dirty="0">
                <a:latin typeface="Athanasius" pitchFamily="2" charset="0"/>
              </a:rPr>
              <a:t> &gt; </a:t>
            </a:r>
            <a:r>
              <a:rPr lang="en-US" sz="4900" b="1" dirty="0" err="1">
                <a:latin typeface="Athanasius" pitchFamily="2" charset="0"/>
              </a:rPr>
              <a:t>oude</a:t>
            </a:r>
            <a:r>
              <a:rPr lang="en-US" sz="4900" b="1" dirty="0">
                <a:latin typeface="Athanasius" pitchFamily="2" charset="0"/>
              </a:rPr>
              <a:t> on `</a:t>
            </a:r>
            <a:r>
              <a:rPr lang="en-US" sz="4900" b="1" dirty="0" err="1">
                <a:latin typeface="Athanasius" pitchFamily="2" charset="0"/>
              </a:rPr>
              <a:t>ènne</a:t>
            </a:r>
            <a:r>
              <a:rPr lang="en-US" sz="4900" b="1" dirty="0">
                <a:latin typeface="Athanasius" pitchFamily="2" charset="0"/>
              </a:rPr>
              <a:t> </a:t>
            </a:r>
            <a:r>
              <a:rPr lang="en-US" sz="4900" b="1" dirty="0" err="1">
                <a:latin typeface="Athanasius" pitchFamily="2" charset="0"/>
              </a:rPr>
              <a:t>ouon</a:t>
            </a:r>
            <a:r>
              <a:rPr lang="en-US" sz="4900" b="1" dirty="0">
                <a:latin typeface="Athanasius" pitchFamily="2" charset="0"/>
              </a:rPr>
              <a:t> ]</a:t>
            </a:r>
            <a:r>
              <a:rPr lang="en-US" sz="4900" b="1" dirty="0" err="1">
                <a:latin typeface="Athanasius" pitchFamily="2" charset="0"/>
              </a:rPr>
              <a:t>wpi</a:t>
            </a:r>
            <a:r>
              <a:rPr lang="en-US" sz="4900" b="1" dirty="0">
                <a:latin typeface="Athanasius" pitchFamily="2" charset="0"/>
              </a:rPr>
              <a:t> `</a:t>
            </a:r>
            <a:r>
              <a:rPr lang="en-US" sz="4900" b="1" dirty="0" err="1">
                <a:latin typeface="Athanasius" pitchFamily="2" charset="0"/>
              </a:rPr>
              <a:t>èmpefrh</a:t>
            </a:r>
            <a:r>
              <a:rPr lang="en-US" sz="4900" b="1" dirty="0">
                <a:latin typeface="Athanasius" pitchFamily="2" charset="0"/>
              </a:rPr>
              <a: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èebhl</a:t>
            </a:r>
            <a:r>
              <a:rPr lang="en-US" sz="4900" b="1" dirty="0">
                <a:latin typeface="Athanasius" pitchFamily="2" charset="0"/>
              </a:rPr>
              <a:t> </a:t>
            </a:r>
            <a:r>
              <a:rPr lang="en-US" sz="4900" b="1" dirty="0" err="1">
                <a:latin typeface="Athanasius" pitchFamily="2" charset="0"/>
              </a:rPr>
              <a:t>je</a:t>
            </a:r>
            <a:r>
              <a:rPr lang="en-US" sz="4900" b="1" dirty="0">
                <a:latin typeface="Athanasius" pitchFamily="2" charset="0"/>
              </a:rPr>
              <a:t> `</a:t>
            </a:r>
            <a:r>
              <a:rPr lang="en-US" sz="4900" b="1" dirty="0" err="1">
                <a:latin typeface="Athanasius" pitchFamily="2" charset="0"/>
              </a:rPr>
              <a:t>èa</a:t>
            </a:r>
            <a:r>
              <a:rPr lang="en-US" sz="4900" b="1" dirty="0">
                <a:latin typeface="Athanasius" pitchFamily="2" charset="0"/>
              </a:rPr>
              <a:t> </a:t>
            </a:r>
            <a:r>
              <a:rPr lang="en-US" sz="4900" b="1" dirty="0" err="1">
                <a:latin typeface="Athanasius" pitchFamily="2" charset="0"/>
              </a:rPr>
              <a:t>ni`èe</a:t>
            </a:r>
            <a:r>
              <a:rPr lang="en-US" sz="4900" b="1" dirty="0">
                <a:latin typeface="Athanasius" pitchFamily="2" charset="0"/>
              </a:rPr>
              <a:t>\</a:t>
            </a:r>
            <a:r>
              <a:rPr lang="en-US" sz="4900" b="1" dirty="0" err="1">
                <a:latin typeface="Athanasius" pitchFamily="2" charset="0"/>
              </a:rPr>
              <a:t>oou</a:t>
            </a:r>
            <a:r>
              <a:rPr lang="en-US" sz="4900" b="1" dirty="0">
                <a:latin typeface="Athanasius" pitchFamily="2" charset="0"/>
              </a:rPr>
              <a:t> `</a:t>
            </a:r>
            <a:r>
              <a:rPr lang="en-US" sz="4900" b="1" dirty="0" err="1">
                <a:latin typeface="Athanasius" pitchFamily="2" charset="0"/>
              </a:rPr>
              <a:t>èete`èmmau</a:t>
            </a:r>
            <a:r>
              <a:rPr lang="en-US" sz="4900" b="1" dirty="0">
                <a:latin typeface="Athanasius" pitchFamily="2" charset="0"/>
              </a:rPr>
              <a:t> </a:t>
            </a:r>
            <a:r>
              <a:rPr lang="en-US" sz="4900" b="1" dirty="0" err="1">
                <a:latin typeface="Athanasius" pitchFamily="2" charset="0"/>
              </a:rPr>
              <a:t>erkouji</a:t>
            </a:r>
            <a:r>
              <a:rPr lang="en-US" sz="4900" b="1" dirty="0">
                <a:latin typeface="Athanasius" pitchFamily="2" charset="0"/>
              </a:rPr>
              <a:t> </a:t>
            </a:r>
            <a:r>
              <a:rPr lang="en-US" sz="4900" b="1" dirty="0" err="1">
                <a:latin typeface="Athanasius" pitchFamily="2" charset="0"/>
              </a:rPr>
              <a:t>naunano</a:t>
            </a:r>
            <a:r>
              <a:rPr lang="en-US" sz="4900" b="1" dirty="0">
                <a:latin typeface="Athanasius" pitchFamily="2" charset="0"/>
              </a:rPr>
              <a:t>\</a:t>
            </a:r>
            <a:r>
              <a:rPr lang="en-US" sz="4900" b="1" dirty="0" err="1">
                <a:latin typeface="Athanasius" pitchFamily="2" charset="0"/>
              </a:rPr>
              <a:t>em</a:t>
            </a:r>
            <a:r>
              <a:rPr lang="en-US" sz="4900" b="1" dirty="0">
                <a:latin typeface="Athanasius" pitchFamily="2" charset="0"/>
              </a:rPr>
              <a:t> an </a:t>
            </a:r>
            <a:r>
              <a:rPr lang="en-US" sz="4900" b="1" dirty="0" err="1">
                <a:latin typeface="Athanasius" pitchFamily="2" charset="0"/>
              </a:rPr>
              <a:t>pe</a:t>
            </a:r>
            <a:r>
              <a:rPr lang="en-US" sz="4900" b="1" dirty="0">
                <a:latin typeface="Athanasius" pitchFamily="2" charset="0"/>
              </a:rPr>
              <a:t> `</a:t>
            </a:r>
            <a:r>
              <a:rPr lang="en-US" sz="4900" b="1" dirty="0" err="1">
                <a:latin typeface="Athanasius" pitchFamily="2" charset="0"/>
              </a:rPr>
              <a:t>ènje</a:t>
            </a:r>
            <a:r>
              <a:rPr lang="en-US" sz="4900" b="1" dirty="0">
                <a:latin typeface="Athanasius" pitchFamily="2" charset="0"/>
              </a:rPr>
              <a:t> car[ </a:t>
            </a:r>
            <a:r>
              <a:rPr lang="en-US" sz="4900" b="1" dirty="0" err="1">
                <a:latin typeface="Athanasius" pitchFamily="2" charset="0"/>
              </a:rPr>
              <a:t>niben</a:t>
            </a:r>
            <a:r>
              <a:rPr lang="en-US" sz="4900" b="1" dirty="0">
                <a:latin typeface="Athanasius" pitchFamily="2" charset="0"/>
              </a:rPr>
              <a:t>&gt; </a:t>
            </a:r>
            <a:r>
              <a:rPr lang="en-US" sz="4900" b="1" dirty="0" err="1">
                <a:latin typeface="Athanasius" pitchFamily="2" charset="0"/>
              </a:rPr>
              <a:t>eqbe</a:t>
            </a:r>
            <a:r>
              <a:rPr lang="en-US" sz="4900" b="1" dirty="0">
                <a:latin typeface="Athanasius" pitchFamily="2" charset="0"/>
              </a:rPr>
              <a:t> </a:t>
            </a:r>
            <a:r>
              <a:rPr lang="en-US" sz="4900" b="1" dirty="0" err="1">
                <a:latin typeface="Athanasius" pitchFamily="2" charset="0"/>
              </a:rPr>
              <a:t>nicwtp</a:t>
            </a:r>
            <a:r>
              <a:rPr lang="en-US" sz="4900" b="1" dirty="0">
                <a:latin typeface="Athanasius" pitchFamily="2" charset="0"/>
              </a:rPr>
              <a:t> de `</a:t>
            </a:r>
            <a:r>
              <a:rPr lang="en-US" sz="4900" b="1" dirty="0" err="1">
                <a:latin typeface="Athanasius" pitchFamily="2" charset="0"/>
              </a:rPr>
              <a:t>èere</a:t>
            </a:r>
            <a:r>
              <a:rPr lang="en-US" sz="4900" b="1" dirty="0">
                <a:latin typeface="Athanasius" pitchFamily="2" charset="0"/>
              </a:rPr>
              <a:t> </a:t>
            </a:r>
            <a:r>
              <a:rPr lang="en-US" sz="4900" b="1" dirty="0" err="1">
                <a:latin typeface="Athanasius" pitchFamily="2" charset="0"/>
              </a:rPr>
              <a:t>ni`èe</a:t>
            </a:r>
            <a:r>
              <a:rPr lang="en-US" sz="4900" b="1" dirty="0">
                <a:latin typeface="Athanasius" pitchFamily="2" charset="0"/>
              </a:rPr>
              <a:t>\</a:t>
            </a:r>
            <a:r>
              <a:rPr lang="en-US" sz="4900" b="1" dirty="0" err="1">
                <a:latin typeface="Athanasius" pitchFamily="2" charset="0"/>
              </a:rPr>
              <a:t>oou</a:t>
            </a:r>
            <a:r>
              <a:rPr lang="en-US" sz="4900" b="1" dirty="0">
                <a:latin typeface="Athanasius" pitchFamily="2" charset="0"/>
              </a:rPr>
              <a:t> `</a:t>
            </a:r>
            <a:r>
              <a:rPr lang="en-US" sz="4900" b="1" dirty="0" err="1">
                <a:latin typeface="Athanasius" pitchFamily="2" charset="0"/>
              </a:rPr>
              <a:t>èete`èmmau</a:t>
            </a:r>
            <a:r>
              <a:rPr lang="en-US" sz="4900" b="1" dirty="0">
                <a:latin typeface="Athanasius" pitchFamily="2" charset="0"/>
              </a:rPr>
              <a:t> </a:t>
            </a:r>
            <a:r>
              <a:rPr lang="en-US" sz="4900" b="1" dirty="0" err="1">
                <a:latin typeface="Athanasius" pitchFamily="2" charset="0"/>
              </a:rPr>
              <a:t>erkouji</a:t>
            </a:r>
            <a:r>
              <a:rPr lang="en-US" sz="4900" b="1" dirty="0">
                <a:latin typeface="Athanasius" pitchFamily="2" charset="0"/>
              </a:rPr>
              <a:t>. Tote `</a:t>
            </a:r>
            <a:r>
              <a:rPr lang="en-US" sz="4900" b="1" dirty="0" err="1">
                <a:latin typeface="Athanasius" pitchFamily="2" charset="0"/>
              </a:rPr>
              <a:t>èare</a:t>
            </a:r>
            <a:r>
              <a:rPr lang="en-US" sz="4900" b="1" dirty="0">
                <a:latin typeface="Athanasius" pitchFamily="2" charset="0"/>
              </a:rPr>
              <a:t>]an </a:t>
            </a:r>
            <a:r>
              <a:rPr lang="en-US" sz="4900" b="1" dirty="0" err="1">
                <a:latin typeface="Athanasius" pitchFamily="2" charset="0"/>
              </a:rPr>
              <a:t>ouai</a:t>
            </a:r>
            <a:r>
              <a:rPr lang="en-US" sz="4900" b="1" dirty="0">
                <a:latin typeface="Athanasius" pitchFamily="2" charset="0"/>
              </a:rPr>
              <a:t> </a:t>
            </a:r>
            <a:r>
              <a:rPr lang="en-US" sz="4900" b="1" dirty="0" err="1">
                <a:latin typeface="Athanasius" pitchFamily="2" charset="0"/>
              </a:rPr>
              <a:t>joc</a:t>
            </a:r>
            <a:r>
              <a:rPr lang="en-US" sz="4900" b="1" dirty="0">
                <a:latin typeface="Athanasius" pitchFamily="2" charset="0"/>
              </a:rPr>
              <a:t> </a:t>
            </a:r>
            <a:r>
              <a:rPr lang="en-US" sz="4900" b="1" dirty="0" err="1">
                <a:latin typeface="Athanasius" pitchFamily="2" charset="0"/>
              </a:rPr>
              <a:t>nwten</a:t>
            </a:r>
            <a:r>
              <a:rPr lang="en-US" sz="4900" b="1" dirty="0">
                <a:latin typeface="Athanasius" pitchFamily="2" charset="0"/>
              </a:rPr>
              <a:t> </a:t>
            </a:r>
            <a:r>
              <a:rPr lang="en-US" sz="4900" b="1" dirty="0" err="1">
                <a:latin typeface="Athanasius" pitchFamily="2" charset="0"/>
              </a:rPr>
              <a:t>je</a:t>
            </a:r>
            <a:r>
              <a:rPr lang="en-US" sz="4900" b="1" dirty="0">
                <a:latin typeface="Athanasius" pitchFamily="2" charset="0"/>
              </a:rPr>
              <a:t> </a:t>
            </a:r>
            <a:r>
              <a:rPr lang="en-US" sz="4900" b="1" dirty="0" err="1">
                <a:latin typeface="Athanasius" pitchFamily="2" charset="0"/>
              </a:rPr>
              <a:t>ic</a:t>
            </a:r>
            <a:r>
              <a:rPr lang="en-US" sz="4900" b="1" dirty="0">
                <a:latin typeface="Athanasius" pitchFamily="2" charset="0"/>
              </a:rPr>
              <a:t> </a:t>
            </a:r>
            <a:r>
              <a:rPr lang="en-US" sz="4900" b="1" dirty="0" err="1">
                <a:latin typeface="Athanasius" pitchFamily="2" charset="0"/>
              </a:rPr>
              <a:t>Pxc</a:t>
            </a:r>
            <a:r>
              <a:rPr lang="en-US" sz="4900" b="1" dirty="0">
                <a:latin typeface="Athanasius" pitchFamily="2" charset="0"/>
              </a:rPr>
              <a:t>? `</a:t>
            </a:r>
            <a:r>
              <a:rPr lang="en-US" sz="4900" b="1" dirty="0" err="1">
                <a:latin typeface="Athanasius" pitchFamily="2" charset="0"/>
              </a:rPr>
              <a:t>èftai</a:t>
            </a:r>
            <a:r>
              <a:rPr lang="en-US" sz="4900" b="1" dirty="0">
                <a:latin typeface="Athanasius" pitchFamily="2" charset="0"/>
              </a:rPr>
              <a:t> </a:t>
            </a:r>
            <a:r>
              <a:rPr lang="en-US" sz="4900" b="1" dirty="0" err="1">
                <a:latin typeface="Athanasius" pitchFamily="2" charset="0"/>
              </a:rPr>
              <a:t>ie</a:t>
            </a:r>
            <a:r>
              <a:rPr lang="en-US" sz="4900" b="1" dirty="0">
                <a:latin typeface="Athanasius" pitchFamily="2" charset="0"/>
              </a:rPr>
              <a:t> `</a:t>
            </a:r>
            <a:r>
              <a:rPr lang="en-US" sz="4900" b="1" dirty="0" err="1">
                <a:latin typeface="Athanasius" pitchFamily="2" charset="0"/>
              </a:rPr>
              <a:t>èfth</a:t>
            </a:r>
            <a:r>
              <a:rPr lang="en-US" sz="4900" b="1" dirty="0">
                <a:latin typeface="Athanasius" pitchFamily="2" charset="0"/>
              </a:rPr>
              <a:t> `</a:t>
            </a:r>
            <a:r>
              <a:rPr lang="en-US" sz="4900" b="1" dirty="0" err="1">
                <a:latin typeface="Athanasius" pitchFamily="2" charset="0"/>
              </a:rPr>
              <a:t>èmperten</a:t>
            </a:r>
            <a:r>
              <a:rPr lang="en-US" sz="4900" b="1" dirty="0">
                <a:latin typeface="Athanasius" pitchFamily="2" charset="0"/>
              </a:rPr>
              <a:t>\</a:t>
            </a:r>
            <a:r>
              <a:rPr lang="en-US" sz="4900" b="1" dirty="0" err="1">
                <a:latin typeface="Athanasius" pitchFamily="2" charset="0"/>
              </a:rPr>
              <a:t>otou</a:t>
            </a:r>
            <a:r>
              <a:rPr lang="en-US" sz="4900" b="1" dirty="0">
                <a:latin typeface="Athanasius" pitchFamily="2" charset="0"/>
              </a:rPr>
              <a:t>. </a:t>
            </a:r>
            <a:r>
              <a:rPr lang="en-US" sz="4900" b="1" dirty="0" err="1">
                <a:latin typeface="Athanasius" pitchFamily="2" charset="0"/>
              </a:rPr>
              <a:t>Eu`èetwonou</a:t>
            </a:r>
            <a:r>
              <a:rPr lang="en-US" sz="4900" b="1" dirty="0">
                <a:latin typeface="Athanasius" pitchFamily="2" charset="0"/>
              </a:rPr>
              <a:t> gar `</a:t>
            </a:r>
            <a:r>
              <a:rPr lang="en-US" sz="4900" b="1" dirty="0" err="1">
                <a:latin typeface="Athanasius" pitchFamily="2" charset="0"/>
              </a:rPr>
              <a:t>ènje</a:t>
            </a:r>
            <a:r>
              <a:rPr lang="en-US" sz="4900" b="1" dirty="0">
                <a:latin typeface="Athanasius" pitchFamily="2" charset="0"/>
              </a:rPr>
              <a:t> \</a:t>
            </a:r>
            <a:r>
              <a:rPr lang="en-US" sz="4900" b="1" dirty="0" err="1">
                <a:latin typeface="Athanasius" pitchFamily="2" charset="0"/>
              </a:rPr>
              <a:t>anxc</a:t>
            </a:r>
            <a:r>
              <a:rPr lang="en-US" sz="4900" b="1" dirty="0">
                <a:latin typeface="Athanasius" pitchFamily="2" charset="0"/>
              </a:rPr>
              <a:t>? `</a:t>
            </a:r>
            <a:r>
              <a:rPr lang="en-US" sz="4900" b="1" dirty="0" err="1">
                <a:latin typeface="Athanasius" pitchFamily="2" charset="0"/>
              </a:rPr>
              <a:t>ènnouj</a:t>
            </a:r>
            <a:r>
              <a:rPr lang="en-US" sz="4900" b="1" dirty="0">
                <a:latin typeface="Athanasius" pitchFamily="2" charset="0"/>
              </a:rPr>
              <a:t> </a:t>
            </a:r>
            <a:r>
              <a:rPr lang="en-US" sz="4900" b="1" dirty="0" err="1">
                <a:latin typeface="Athanasius" pitchFamily="2" charset="0"/>
              </a:rPr>
              <a:t>nem</a:t>
            </a:r>
            <a:r>
              <a:rPr lang="en-US" sz="4900" b="1" dirty="0">
                <a:latin typeface="Athanasius" pitchFamily="2" charset="0"/>
              </a:rPr>
              <a:t> \</a:t>
            </a:r>
            <a:r>
              <a:rPr lang="en-US" sz="4900" b="1" dirty="0" err="1">
                <a:latin typeface="Athanasius" pitchFamily="2" charset="0"/>
              </a:rPr>
              <a:t>anprovhthc</a:t>
            </a:r>
            <a:r>
              <a:rPr lang="en-US" sz="4900" b="1" dirty="0">
                <a:latin typeface="Athanasius" pitchFamily="2" charset="0"/>
              </a:rPr>
              <a:t> `</a:t>
            </a:r>
            <a:r>
              <a:rPr lang="en-US" sz="4900" b="1" dirty="0" err="1">
                <a:latin typeface="Athanasius" pitchFamily="2" charset="0"/>
              </a:rPr>
              <a:t>ènnouj</a:t>
            </a:r>
            <a:r>
              <a:rPr lang="en-US" sz="4900" b="1" dirty="0">
                <a:latin typeface="Athanasius" pitchFamily="2" charset="0"/>
              </a:rPr>
              <a: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eu`èe</a:t>
            </a:r>
            <a:r>
              <a:rPr lang="en-US" sz="4900" b="1" dirty="0">
                <a:latin typeface="Athanasius" pitchFamily="2" charset="0"/>
              </a:rPr>
              <a:t>; `</a:t>
            </a:r>
            <a:r>
              <a:rPr lang="en-US" sz="4900" b="1" dirty="0" err="1">
                <a:latin typeface="Athanasius" pitchFamily="2" charset="0"/>
              </a:rPr>
              <a:t>èn</a:t>
            </a:r>
            <a:r>
              <a:rPr lang="en-US" sz="4900" b="1" dirty="0">
                <a:latin typeface="Athanasius" pitchFamily="2" charset="0"/>
              </a:rPr>
              <a:t>\</a:t>
            </a:r>
            <a:r>
              <a:rPr lang="en-US" sz="4900" b="1" dirty="0" err="1">
                <a:latin typeface="Athanasius" pitchFamily="2" charset="0"/>
              </a:rPr>
              <a:t>anni</a:t>
            </a:r>
            <a:r>
              <a:rPr lang="en-US" sz="4900" b="1" dirty="0">
                <a:latin typeface="Athanasius" pitchFamily="2" charset="0"/>
              </a:rPr>
              <a:t>]; `</a:t>
            </a:r>
            <a:r>
              <a:rPr lang="en-US" sz="4900" b="1" dirty="0" err="1">
                <a:latin typeface="Athanasius" pitchFamily="2" charset="0"/>
              </a:rPr>
              <a:t>èmmhini</a:t>
            </a:r>
            <a:r>
              <a:rPr lang="en-US" sz="4900" b="1" dirty="0">
                <a:latin typeface="Athanasius" pitchFamily="2" charset="0"/>
              </a:rPr>
              <a:t> </a:t>
            </a:r>
            <a:r>
              <a:rPr lang="en-US" sz="4900" b="1" dirty="0" err="1">
                <a:latin typeface="Athanasius" pitchFamily="2" charset="0"/>
              </a:rPr>
              <a:t>nem</a:t>
            </a:r>
            <a:r>
              <a:rPr lang="en-US" sz="4900" b="1" dirty="0">
                <a:latin typeface="Athanasius" pitchFamily="2" charset="0"/>
              </a:rPr>
              <a:t> \</a:t>
            </a:r>
            <a:r>
              <a:rPr lang="en-US" sz="4900" b="1" dirty="0" err="1">
                <a:latin typeface="Athanasius" pitchFamily="2" charset="0"/>
              </a:rPr>
              <a:t>an`è</a:t>
            </a:r>
            <a:r>
              <a:rPr lang="en-US" sz="4900" b="1" dirty="0">
                <a:latin typeface="Athanasius" pitchFamily="2" charset="0"/>
              </a:rPr>
              <a:t>]</a:t>
            </a:r>
            <a:r>
              <a:rPr lang="en-US" sz="4900" b="1" dirty="0" err="1">
                <a:latin typeface="Athanasius" pitchFamily="2" charset="0"/>
              </a:rPr>
              <a:t>vhri</a:t>
            </a:r>
            <a:r>
              <a:rPr lang="en-US" sz="4900" b="1" dirty="0">
                <a:latin typeface="Athanasius" pitchFamily="2" charset="0"/>
              </a:rPr>
              <a:t> \</a:t>
            </a:r>
            <a:r>
              <a:rPr lang="en-US" sz="4900" b="1" dirty="0" err="1">
                <a:latin typeface="Athanasius" pitchFamily="2" charset="0"/>
              </a:rPr>
              <a:t>wcte</a:t>
            </a:r>
            <a:r>
              <a:rPr lang="en-US" sz="4900" b="1" dirty="0">
                <a:latin typeface="Athanasius" pitchFamily="2" charset="0"/>
              </a:rPr>
              <a:t> `</a:t>
            </a:r>
            <a:r>
              <a:rPr lang="en-US" sz="4900" b="1" dirty="0" err="1">
                <a:latin typeface="Athanasius" pitchFamily="2" charset="0"/>
              </a:rPr>
              <a:t>èene</a:t>
            </a:r>
            <a:r>
              <a:rPr lang="en-US" sz="4900" b="1" dirty="0">
                <a:latin typeface="Athanasius" pitchFamily="2" charset="0"/>
              </a:rPr>
              <a:t> </a:t>
            </a:r>
            <a:r>
              <a:rPr lang="en-US" sz="4900" b="1" dirty="0" err="1">
                <a:latin typeface="Athanasius" pitchFamily="2" charset="0"/>
              </a:rPr>
              <a:t>ouon</a:t>
            </a:r>
            <a:r>
              <a:rPr lang="en-US" sz="4900" b="1" dirty="0">
                <a:latin typeface="Athanasius" pitchFamily="2" charset="0"/>
              </a:rPr>
              <a:t> `è]</a:t>
            </a:r>
            <a:r>
              <a:rPr lang="en-US" sz="4900" b="1" dirty="0" err="1">
                <a:latin typeface="Athanasius" pitchFamily="2" charset="0"/>
              </a:rPr>
              <a:t>jom</a:t>
            </a:r>
            <a:r>
              <a:rPr lang="en-US" sz="4900" b="1" dirty="0">
                <a:latin typeface="Athanasius" pitchFamily="2" charset="0"/>
              </a:rPr>
              <a:t> `</a:t>
            </a:r>
            <a:r>
              <a:rPr lang="en-US" sz="4900" b="1" dirty="0" err="1">
                <a:latin typeface="Athanasius" pitchFamily="2" charset="0"/>
              </a:rPr>
              <a:t>èncecwrem</a:t>
            </a:r>
            <a:r>
              <a:rPr lang="en-US" sz="4900" b="1" dirty="0">
                <a:latin typeface="Athanasius" pitchFamily="2" charset="0"/>
              </a:rPr>
              <a:t> `</a:t>
            </a:r>
            <a:r>
              <a:rPr lang="en-US" sz="4900" b="1" dirty="0" err="1">
                <a:latin typeface="Athanasius" pitchFamily="2" charset="0"/>
              </a:rPr>
              <a:t>ènnikecwtp</a:t>
            </a:r>
            <a:r>
              <a:rPr lang="en-US" sz="4900" b="1" dirty="0">
                <a:latin typeface="Athanasius" pitchFamily="2" charset="0"/>
              </a:rPr>
              <a:t>. </a:t>
            </a:r>
            <a:r>
              <a:rPr lang="en-US" sz="4900" b="1" dirty="0" err="1">
                <a:latin typeface="Athanasius" pitchFamily="2" charset="0"/>
              </a:rPr>
              <a:t>Ic</a:t>
            </a:r>
            <a:r>
              <a:rPr lang="en-US" sz="4900" b="1" dirty="0">
                <a:latin typeface="Athanasius" pitchFamily="2" charset="0"/>
              </a:rPr>
              <a:t> \</a:t>
            </a:r>
            <a:r>
              <a:rPr lang="en-US" sz="4900" b="1" dirty="0" err="1">
                <a:latin typeface="Athanasius" pitchFamily="2" charset="0"/>
              </a:rPr>
              <a:t>hppe</a:t>
            </a:r>
            <a:r>
              <a:rPr lang="en-US" sz="4900" b="1" dirty="0">
                <a:latin typeface="Athanasius" pitchFamily="2" charset="0"/>
              </a:rPr>
              <a:t> </a:t>
            </a:r>
            <a:r>
              <a:rPr lang="en-US" sz="4900" b="1" dirty="0" err="1">
                <a:latin typeface="Athanasius" pitchFamily="2" charset="0"/>
              </a:rPr>
              <a:t>aier</a:t>
            </a:r>
            <a:r>
              <a:rPr lang="en-US" sz="4900" b="1" dirty="0">
                <a:latin typeface="Athanasius" pitchFamily="2" charset="0"/>
              </a:rPr>
              <a:t>]</a:t>
            </a:r>
            <a:r>
              <a:rPr lang="en-US" sz="4900" b="1" dirty="0" err="1">
                <a:latin typeface="Athanasius" pitchFamily="2" charset="0"/>
              </a:rPr>
              <a:t>orp</a:t>
            </a:r>
            <a:r>
              <a:rPr lang="en-US" sz="4900" b="1" dirty="0">
                <a:latin typeface="Athanasius" pitchFamily="2" charset="0"/>
              </a:rPr>
              <a:t> `</a:t>
            </a:r>
            <a:r>
              <a:rPr lang="en-US" sz="4900" b="1" dirty="0" err="1">
                <a:latin typeface="Athanasius" pitchFamily="2" charset="0"/>
              </a:rPr>
              <a:t>ènjoc</a:t>
            </a:r>
            <a:r>
              <a:rPr lang="en-US" sz="4900" b="1" dirty="0">
                <a:latin typeface="Athanasius" pitchFamily="2" charset="0"/>
              </a:rPr>
              <a:t> </a:t>
            </a:r>
            <a:r>
              <a:rPr lang="en-US" sz="4900" b="1" dirty="0" err="1">
                <a:latin typeface="Athanasius" pitchFamily="2" charset="0"/>
              </a:rPr>
              <a:t>nwten</a:t>
            </a:r>
            <a:r>
              <a:rPr lang="en-US" sz="4900" b="1" dirty="0">
                <a:latin typeface="Athanasius" pitchFamily="2" charset="0"/>
              </a:rPr>
              <a:t>. E]</a:t>
            </a:r>
            <a:r>
              <a:rPr lang="en-US" sz="4900" b="1" dirty="0" err="1">
                <a:latin typeface="Athanasius" pitchFamily="2" charset="0"/>
              </a:rPr>
              <a:t>wp</a:t>
            </a:r>
            <a:r>
              <a:rPr lang="en-US" sz="4900" b="1" dirty="0">
                <a:latin typeface="Athanasius" pitchFamily="2" charset="0"/>
              </a:rPr>
              <a:t> de au]</a:t>
            </a:r>
            <a:r>
              <a:rPr lang="en-US" sz="4900" b="1" dirty="0" err="1">
                <a:latin typeface="Athanasius" pitchFamily="2" charset="0"/>
              </a:rPr>
              <a:t>anjoc</a:t>
            </a:r>
            <a:r>
              <a:rPr lang="en-US" sz="4900" b="1" dirty="0">
                <a:latin typeface="Athanasius" pitchFamily="2" charset="0"/>
              </a:rPr>
              <a:t> </a:t>
            </a:r>
            <a:r>
              <a:rPr lang="en-US" sz="4900" b="1" dirty="0" err="1">
                <a:latin typeface="Athanasius" pitchFamily="2" charset="0"/>
              </a:rPr>
              <a:t>nwten</a:t>
            </a:r>
            <a:r>
              <a:rPr lang="en-US" sz="4900" b="1" dirty="0">
                <a:latin typeface="Athanasius" pitchFamily="2" charset="0"/>
              </a:rPr>
              <a:t> </a:t>
            </a:r>
            <a:r>
              <a:rPr lang="en-US" sz="4900" b="1" dirty="0" err="1">
                <a:latin typeface="Athanasius" pitchFamily="2" charset="0"/>
              </a:rPr>
              <a:t>je</a:t>
            </a:r>
            <a:r>
              <a:rPr lang="en-US" sz="4900" b="1" dirty="0">
                <a:latin typeface="Athanasius" pitchFamily="2" charset="0"/>
              </a:rPr>
              <a:t> </a:t>
            </a:r>
            <a:r>
              <a:rPr lang="en-US" sz="4900" b="1" dirty="0" err="1">
                <a:latin typeface="Athanasius" pitchFamily="2" charset="0"/>
              </a:rPr>
              <a:t>ic</a:t>
            </a:r>
            <a:r>
              <a:rPr lang="en-US" sz="4900" b="1" dirty="0">
                <a:latin typeface="Athanasius" pitchFamily="2" charset="0"/>
              </a:rPr>
              <a:t> \</a:t>
            </a:r>
            <a:r>
              <a:rPr lang="en-US" sz="4900" b="1" dirty="0" err="1">
                <a:latin typeface="Athanasius" pitchFamily="2" charset="0"/>
              </a:rPr>
              <a:t>hppe</a:t>
            </a:r>
            <a:r>
              <a:rPr lang="en-US" sz="4900" b="1" dirty="0">
                <a:latin typeface="Athanasius" pitchFamily="2" charset="0"/>
              </a:rPr>
              <a:t> </a:t>
            </a:r>
            <a:r>
              <a:rPr lang="en-US" sz="4900" b="1" dirty="0" err="1">
                <a:latin typeface="Athanasius" pitchFamily="2" charset="0"/>
              </a:rPr>
              <a:t>ef</a:t>
            </a:r>
            <a:r>
              <a:rPr lang="en-US" sz="4900" b="1" dirty="0">
                <a:latin typeface="Athanasius" pitchFamily="2" charset="0"/>
              </a:rPr>
              <a:t>\</a:t>
            </a:r>
            <a:r>
              <a:rPr lang="en-US" sz="4900" b="1" dirty="0" err="1">
                <a:latin typeface="Athanasius" pitchFamily="2" charset="0"/>
              </a:rPr>
              <a:t>i</a:t>
            </a:r>
            <a:r>
              <a:rPr lang="en-US" sz="4900" b="1" dirty="0">
                <a:latin typeface="Athanasius" pitchFamily="2" charset="0"/>
              </a:rPr>
              <a:t> `</a:t>
            </a:r>
            <a:r>
              <a:rPr lang="en-US" sz="4900" b="1" dirty="0" err="1">
                <a:latin typeface="Athanasius" pitchFamily="2" charset="0"/>
              </a:rPr>
              <a:t>èp</a:t>
            </a:r>
            <a:r>
              <a:rPr lang="en-US" sz="4900" b="1" dirty="0">
                <a:latin typeface="Athanasius" pitchFamily="2" charset="0"/>
              </a:rPr>
              <a:t>]</a:t>
            </a:r>
            <a:r>
              <a:rPr lang="en-US" sz="4900" b="1" dirty="0" err="1">
                <a:latin typeface="Athanasius" pitchFamily="2" charset="0"/>
              </a:rPr>
              <a:t>afe</a:t>
            </a:r>
            <a:r>
              <a:rPr lang="en-US" sz="4900" b="1" dirty="0">
                <a:latin typeface="Athanasius" pitchFamily="2" charset="0"/>
              </a:rPr>
              <a:t> `</a:t>
            </a:r>
            <a:r>
              <a:rPr lang="en-US" sz="4900" b="1" dirty="0" err="1">
                <a:latin typeface="Athanasius" pitchFamily="2" charset="0"/>
              </a:rPr>
              <a:t>èmper`èi</a:t>
            </a:r>
            <a:r>
              <a:rPr lang="en-US" sz="4900" b="1" dirty="0">
                <a:latin typeface="Athanasius" pitchFamily="2" charset="0"/>
              </a:rPr>
              <a:t> `</a:t>
            </a:r>
            <a:r>
              <a:rPr lang="en-US" sz="4900" b="1" dirty="0" err="1">
                <a:latin typeface="Athanasius" pitchFamily="2" charset="0"/>
              </a:rPr>
              <a:t>èebol</a:t>
            </a:r>
            <a:r>
              <a:rPr lang="en-US" sz="4900" b="1" dirty="0">
                <a:latin typeface="Athanasius" pitchFamily="2" charset="0"/>
              </a:rPr>
              <a:t> &gt; \</a:t>
            </a:r>
            <a:r>
              <a:rPr lang="en-US" sz="4900" b="1" dirty="0" err="1">
                <a:latin typeface="Athanasius" pitchFamily="2" charset="0"/>
              </a:rPr>
              <a:t>hppe</a:t>
            </a:r>
            <a:r>
              <a:rPr lang="en-US" sz="4900" b="1" dirty="0">
                <a:latin typeface="Athanasius" pitchFamily="2" charset="0"/>
              </a:rPr>
              <a:t> </a:t>
            </a:r>
            <a:r>
              <a:rPr lang="en-US" sz="4900" b="1" dirty="0" err="1">
                <a:latin typeface="Athanasius" pitchFamily="2" charset="0"/>
              </a:rPr>
              <a:t>ef'en</a:t>
            </a:r>
            <a:r>
              <a:rPr lang="en-US" sz="4900" b="1" dirty="0">
                <a:latin typeface="Athanasius" pitchFamily="2" charset="0"/>
              </a:rPr>
              <a:t> </a:t>
            </a:r>
            <a:r>
              <a:rPr lang="en-US" sz="4900" b="1" dirty="0" err="1">
                <a:latin typeface="Athanasius" pitchFamily="2" charset="0"/>
              </a:rPr>
              <a:t>nitamion</a:t>
            </a:r>
            <a:r>
              <a:rPr lang="en-US" sz="4900" b="1" dirty="0">
                <a:latin typeface="Athanasius" pitchFamily="2" charset="0"/>
              </a:rPr>
              <a:t> `</a:t>
            </a:r>
            <a:r>
              <a:rPr lang="en-US" sz="4900" b="1" dirty="0" err="1">
                <a:latin typeface="Athanasius" pitchFamily="2" charset="0"/>
              </a:rPr>
              <a:t>èmperten</a:t>
            </a:r>
            <a:r>
              <a:rPr lang="en-US" sz="4900" b="1" dirty="0">
                <a:latin typeface="Athanasius" pitchFamily="2" charset="0"/>
              </a:rPr>
              <a:t>\</a:t>
            </a:r>
            <a:r>
              <a:rPr lang="en-US" sz="4900" b="1" dirty="0" err="1">
                <a:latin typeface="Athanasius" pitchFamily="2" charset="0"/>
              </a:rPr>
              <a:t>otou</a:t>
            </a:r>
            <a:r>
              <a:rPr lang="en-US" sz="4900" b="1" dirty="0">
                <a:latin typeface="Athanasius" pitchFamily="2" charset="0"/>
              </a:rPr>
              <a:t>. </a:t>
            </a:r>
            <a:r>
              <a:rPr lang="en-US" sz="4900" b="1" dirty="0" err="1">
                <a:latin typeface="Athanasius" pitchFamily="2" charset="0"/>
              </a:rPr>
              <a:t>M`èvrh</a:t>
            </a:r>
            <a:r>
              <a:rPr lang="en-US" sz="4900" b="1" dirty="0">
                <a:latin typeface="Athanasius" pitchFamily="2" charset="0"/>
              </a:rPr>
              <a:t>; gar `</a:t>
            </a:r>
            <a:r>
              <a:rPr lang="en-US" sz="4900" b="1" dirty="0" err="1">
                <a:latin typeface="Athanasius" pitchFamily="2" charset="0"/>
              </a:rPr>
              <a:t>èmpicetebrhj</a:t>
            </a:r>
            <a:r>
              <a:rPr lang="en-US" sz="4900" b="1" dirty="0">
                <a:latin typeface="Athanasius" pitchFamily="2" charset="0"/>
              </a:rPr>
              <a:t> `</a:t>
            </a:r>
            <a:r>
              <a:rPr lang="en-US" sz="4900" b="1" dirty="0" err="1">
                <a:latin typeface="Athanasius" pitchFamily="2" charset="0"/>
              </a:rPr>
              <a:t>èe</a:t>
            </a:r>
            <a:r>
              <a:rPr lang="en-US" sz="4900" b="1" dirty="0">
                <a:latin typeface="Athanasius" pitchFamily="2" charset="0"/>
              </a:rPr>
              <a:t>]</a:t>
            </a:r>
            <a:r>
              <a:rPr lang="en-US" sz="4900" b="1" dirty="0" err="1">
                <a:latin typeface="Athanasius" pitchFamily="2" charset="0"/>
              </a:rPr>
              <a:t>af`èi</a:t>
            </a:r>
            <a:r>
              <a:rPr lang="en-US" sz="4900" b="1" dirty="0">
                <a:latin typeface="Athanasius" pitchFamily="2" charset="0"/>
              </a:rPr>
              <a:t> `</a:t>
            </a:r>
            <a:r>
              <a:rPr lang="en-US" sz="4900" b="1" dirty="0" err="1">
                <a:latin typeface="Athanasius" pitchFamily="2" charset="0"/>
              </a:rPr>
              <a:t>èebol</a:t>
            </a:r>
            <a:r>
              <a:rPr lang="en-US" sz="4900" b="1" dirty="0">
                <a:latin typeface="Athanasius" pitchFamily="2" charset="0"/>
              </a:rPr>
              <a:t> </a:t>
            </a:r>
            <a:r>
              <a:rPr lang="en-US" sz="4900" b="1" dirty="0" err="1">
                <a:latin typeface="Athanasius" pitchFamily="2" charset="0"/>
              </a:rPr>
              <a:t>capeiebt</a:t>
            </a:r>
            <a:r>
              <a:rPr lang="en-US" sz="4900" b="1" dirty="0">
                <a:latin typeface="Athanasius" pitchFamily="2" charset="0"/>
              </a:rPr>
              <a: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èntefouon</a:t>
            </a:r>
            <a:r>
              <a:rPr lang="en-US" sz="4900" b="1" dirty="0">
                <a:latin typeface="Athanasius" pitchFamily="2" charset="0"/>
              </a:rPr>
              <a:t>\f </a:t>
            </a:r>
            <a:r>
              <a:rPr lang="en-US" sz="4900" b="1" dirty="0" err="1">
                <a:latin typeface="Athanasius" pitchFamily="2" charset="0"/>
              </a:rPr>
              <a:t>capement</a:t>
            </a:r>
            <a:r>
              <a:rPr lang="en-US" sz="4900" b="1" dirty="0">
                <a:latin typeface="Athanasius" pitchFamily="2" charset="0"/>
              </a:rPr>
              <a:t> </a:t>
            </a:r>
            <a:r>
              <a:rPr lang="en-US" sz="4900" b="1" dirty="0" err="1">
                <a:latin typeface="Athanasius" pitchFamily="2" charset="0"/>
              </a:rPr>
              <a:t>vai</a:t>
            </a:r>
            <a:r>
              <a:rPr lang="en-US" sz="4900" b="1" dirty="0">
                <a:latin typeface="Athanasius" pitchFamily="2" charset="0"/>
              </a:rPr>
              <a:t> </a:t>
            </a:r>
            <a:r>
              <a:rPr lang="en-US" sz="4900" b="1" dirty="0" err="1">
                <a:latin typeface="Athanasius" pitchFamily="2" charset="0"/>
              </a:rPr>
              <a:t>pe</a:t>
            </a:r>
            <a:r>
              <a:rPr lang="en-US" sz="4900" b="1" dirty="0">
                <a:latin typeface="Athanasius" pitchFamily="2" charset="0"/>
              </a:rPr>
              <a:t> `</a:t>
            </a:r>
            <a:r>
              <a:rPr lang="en-US" sz="4900" b="1" dirty="0" err="1">
                <a:latin typeface="Athanasius" pitchFamily="2" charset="0"/>
              </a:rPr>
              <a:t>èm`èvrh</a:t>
            </a:r>
            <a:r>
              <a:rPr lang="en-US" sz="4900" b="1" dirty="0">
                <a:latin typeface="Athanasius" pitchFamily="2" charset="0"/>
              </a:rPr>
              <a:t>; `</a:t>
            </a:r>
            <a:r>
              <a:rPr lang="en-US" sz="4900" b="1" dirty="0" err="1">
                <a:latin typeface="Athanasius" pitchFamily="2" charset="0"/>
              </a:rPr>
              <a:t>èm`èpjin`èi</a:t>
            </a:r>
            <a:r>
              <a:rPr lang="en-US" sz="4900" b="1" dirty="0">
                <a:latin typeface="Athanasius" pitchFamily="2" charset="0"/>
              </a:rPr>
              <a:t> `</a:t>
            </a:r>
            <a:r>
              <a:rPr lang="en-US" sz="4900" b="1" dirty="0" err="1">
                <a:latin typeface="Athanasius" pitchFamily="2" charset="0"/>
              </a:rPr>
              <a:t>èm`èp</a:t>
            </a:r>
            <a:r>
              <a:rPr lang="en-US" sz="4900" b="1" dirty="0">
                <a:latin typeface="Athanasius" pitchFamily="2" charset="0"/>
              </a:rPr>
              <a:t>]</a:t>
            </a:r>
            <a:r>
              <a:rPr lang="en-US" sz="4900" b="1" dirty="0" err="1">
                <a:latin typeface="Athanasius" pitchFamily="2" charset="0"/>
              </a:rPr>
              <a:t>hri</a:t>
            </a:r>
            <a:r>
              <a:rPr lang="en-US" sz="4900" b="1" dirty="0">
                <a:latin typeface="Athanasius" pitchFamily="2" charset="0"/>
              </a:rPr>
              <a:t> `</a:t>
            </a:r>
            <a:r>
              <a:rPr lang="en-US" sz="4900" b="1" dirty="0" err="1">
                <a:latin typeface="Athanasius" pitchFamily="2" charset="0"/>
              </a:rPr>
              <a:t>èm`èvrwmi</a:t>
            </a:r>
            <a:r>
              <a:rPr lang="en-US" sz="4900" b="1" dirty="0">
                <a:latin typeface="Athanasius" pitchFamily="2" charset="0"/>
              </a:rPr>
              <a:t> &gt; pima `</a:t>
            </a:r>
            <a:r>
              <a:rPr lang="en-US" sz="4900" b="1" dirty="0" err="1">
                <a:latin typeface="Athanasius" pitchFamily="2" charset="0"/>
              </a:rPr>
              <a:t>èete</a:t>
            </a:r>
            <a:r>
              <a:rPr lang="en-US" sz="4900" b="1" dirty="0">
                <a:latin typeface="Athanasius" pitchFamily="2" charset="0"/>
              </a:rPr>
              <a:t> ;]</a:t>
            </a:r>
            <a:r>
              <a:rPr lang="en-US" sz="4900" b="1" dirty="0" err="1">
                <a:latin typeface="Athanasius" pitchFamily="2" charset="0"/>
              </a:rPr>
              <a:t>ol</a:t>
            </a:r>
            <a:r>
              <a:rPr lang="en-US" sz="4900" b="1" dirty="0">
                <a:latin typeface="Athanasius" pitchFamily="2" charset="0"/>
              </a:rPr>
              <a:t>\c `</a:t>
            </a:r>
            <a:r>
              <a:rPr lang="en-US" sz="4900" b="1" dirty="0" err="1">
                <a:latin typeface="Athanasius" pitchFamily="2" charset="0"/>
              </a:rPr>
              <a:t>èmmof</a:t>
            </a:r>
            <a:r>
              <a:rPr lang="en-US" sz="4900" b="1" dirty="0">
                <a:latin typeface="Athanasius" pitchFamily="2" charset="0"/>
              </a:rPr>
              <a:t> ]</a:t>
            </a:r>
            <a:r>
              <a:rPr lang="en-US" sz="4900" b="1" dirty="0" err="1">
                <a:latin typeface="Athanasius" pitchFamily="2" charset="0"/>
              </a:rPr>
              <a:t>auqwou</a:t>
            </a:r>
            <a:r>
              <a:rPr lang="en-US" sz="4900" b="1" dirty="0">
                <a:latin typeface="Athanasius" pitchFamily="2" charset="0"/>
              </a:rPr>
              <a:t>; `</a:t>
            </a:r>
            <a:r>
              <a:rPr lang="en-US" sz="4900" b="1" dirty="0" err="1">
                <a:latin typeface="Athanasius" pitchFamily="2" charset="0"/>
              </a:rPr>
              <a:t>èmmau</a:t>
            </a:r>
            <a:r>
              <a:rPr lang="en-US" sz="4900" b="1" dirty="0">
                <a:latin typeface="Athanasius" pitchFamily="2" charset="0"/>
              </a:rPr>
              <a:t> `</a:t>
            </a:r>
            <a:r>
              <a:rPr lang="en-US" sz="4900" b="1" dirty="0" err="1">
                <a:latin typeface="Athanasius" pitchFamily="2" charset="0"/>
              </a:rPr>
              <a:t>ènje</a:t>
            </a:r>
            <a:r>
              <a:rPr lang="en-US" sz="4900" b="1" dirty="0">
                <a:latin typeface="Athanasius" pitchFamily="2" charset="0"/>
              </a:rPr>
              <a:t> </a:t>
            </a:r>
            <a:r>
              <a:rPr lang="en-US" sz="4900" b="1" dirty="0" err="1">
                <a:latin typeface="Athanasius" pitchFamily="2" charset="0"/>
              </a:rPr>
              <a:t>ni`èa'wm</a:t>
            </a:r>
            <a:r>
              <a:rPr lang="en-US" sz="4900" b="1" dirty="0">
                <a:latin typeface="Athanasius" pitchFamily="2" charset="0"/>
              </a:rPr>
              <a:t>&gt; </a:t>
            </a:r>
            <a:r>
              <a:rPr lang="en-US" sz="4900" b="1" dirty="0" err="1">
                <a:latin typeface="Athanasius" pitchFamily="2" charset="0"/>
              </a:rPr>
              <a:t>catotf</a:t>
            </a:r>
            <a:r>
              <a:rPr lang="en-US" sz="4900" b="1" dirty="0">
                <a:latin typeface="Athanasius" pitchFamily="2" charset="0"/>
              </a:rPr>
              <a:t> de </a:t>
            </a:r>
            <a:r>
              <a:rPr lang="en-US" sz="4900" b="1" dirty="0" err="1">
                <a:latin typeface="Athanasius" pitchFamily="2" charset="0"/>
              </a:rPr>
              <a:t>menenca</a:t>
            </a:r>
            <a:r>
              <a:rPr lang="en-US" sz="4900" b="1" dirty="0">
                <a:latin typeface="Athanasius" pitchFamily="2" charset="0"/>
              </a:rPr>
              <a:t> pi\</a:t>
            </a:r>
            <a:r>
              <a:rPr lang="en-US" sz="4900" b="1" dirty="0" err="1">
                <a:latin typeface="Athanasius" pitchFamily="2" charset="0"/>
              </a:rPr>
              <a:t>oj</a:t>
            </a:r>
            <a:r>
              <a:rPr lang="en-US" sz="4900" b="1" dirty="0">
                <a:latin typeface="Athanasius" pitchFamily="2" charset="0"/>
              </a:rPr>
              <a:t>\</a:t>
            </a:r>
            <a:r>
              <a:rPr lang="en-US" sz="4900" b="1" dirty="0" err="1">
                <a:latin typeface="Athanasius" pitchFamily="2" charset="0"/>
              </a:rPr>
              <a:t>ej</a:t>
            </a:r>
            <a:r>
              <a:rPr lang="en-US" sz="4900" b="1" dirty="0">
                <a:latin typeface="Athanasius" pitchFamily="2" charset="0"/>
              </a:rPr>
              <a:t> `</a:t>
            </a:r>
            <a:r>
              <a:rPr lang="en-US" sz="4900" b="1" dirty="0" err="1">
                <a:latin typeface="Athanasius" pitchFamily="2" charset="0"/>
              </a:rPr>
              <a:t>ènte</a:t>
            </a:r>
            <a:r>
              <a:rPr lang="en-US" sz="4900" b="1" dirty="0">
                <a:latin typeface="Athanasius" pitchFamily="2" charset="0"/>
              </a:rPr>
              <a:t> </a:t>
            </a:r>
            <a:r>
              <a:rPr lang="en-US" sz="4900" b="1" dirty="0" err="1">
                <a:latin typeface="Athanasius" pitchFamily="2" charset="0"/>
              </a:rPr>
              <a:t>ni`èe</a:t>
            </a:r>
            <a:r>
              <a:rPr lang="en-US" sz="4900" b="1" dirty="0">
                <a:latin typeface="Athanasius" pitchFamily="2" charset="0"/>
              </a:rPr>
              <a:t>\</a:t>
            </a:r>
            <a:r>
              <a:rPr lang="en-US" sz="4900" b="1" dirty="0" err="1">
                <a:latin typeface="Athanasius" pitchFamily="2" charset="0"/>
              </a:rPr>
              <a:t>oou</a:t>
            </a:r>
            <a:r>
              <a:rPr lang="en-US" sz="4900" b="1" dirty="0">
                <a:latin typeface="Athanasius" pitchFamily="2" charset="0"/>
              </a:rPr>
              <a:t> `</a:t>
            </a:r>
            <a:r>
              <a:rPr lang="en-US" sz="4900" b="1" dirty="0" err="1">
                <a:latin typeface="Athanasius" pitchFamily="2" charset="0"/>
              </a:rPr>
              <a:t>èete`èmmau</a:t>
            </a:r>
            <a:r>
              <a:rPr lang="en-US" sz="4900" b="1" dirty="0">
                <a:latin typeface="Athanasius" pitchFamily="2" charset="0"/>
              </a:rPr>
              <a:t> `</a:t>
            </a:r>
            <a:r>
              <a:rPr lang="en-US" sz="4900" b="1" dirty="0" err="1">
                <a:latin typeface="Athanasius" pitchFamily="2" charset="0"/>
              </a:rPr>
              <a:t>èvrh</a:t>
            </a:r>
            <a:r>
              <a:rPr lang="en-US" sz="4900" b="1" dirty="0">
                <a:latin typeface="Athanasius" pitchFamily="2" charset="0"/>
              </a:rPr>
              <a:t> </a:t>
            </a:r>
            <a:r>
              <a:rPr lang="en-US" sz="4900" b="1" dirty="0" err="1">
                <a:latin typeface="Athanasius" pitchFamily="2" charset="0"/>
              </a:rPr>
              <a:t>ef`èeerxaki</a:t>
            </a:r>
            <a:r>
              <a:rPr lang="en-US" sz="4900" b="1" dirty="0">
                <a:latin typeface="Athanasius" pitchFamily="2" charset="0"/>
              </a:rPr>
              <a:t> &gt;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piio</a:t>
            </a:r>
            <a:r>
              <a:rPr lang="en-US" sz="4900" b="1" dirty="0">
                <a:latin typeface="Athanasius" pitchFamily="2" charset="0"/>
              </a:rPr>
              <a:t>\ `</a:t>
            </a:r>
            <a:r>
              <a:rPr lang="en-US" sz="4900" b="1" dirty="0" err="1">
                <a:latin typeface="Athanasius" pitchFamily="2" charset="0"/>
              </a:rPr>
              <a:t>ènnef</a:t>
            </a:r>
            <a:r>
              <a:rPr lang="en-US" sz="4900" b="1" dirty="0">
                <a:latin typeface="Athanasius" pitchFamily="2" charset="0"/>
              </a:rPr>
              <a:t>; `</a:t>
            </a:r>
            <a:r>
              <a:rPr lang="en-US" sz="4900" b="1" dirty="0" err="1">
                <a:latin typeface="Athanasius" pitchFamily="2" charset="0"/>
              </a:rPr>
              <a:t>èmpefouwini</a:t>
            </a:r>
            <a:r>
              <a:rPr lang="en-US" sz="4900" b="1" dirty="0">
                <a:latin typeface="Athanasius" pitchFamily="2" charset="0"/>
              </a:rPr>
              <a:t> &gt;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niciou</a:t>
            </a:r>
            <a:r>
              <a:rPr lang="en-US" sz="4900" b="1" dirty="0">
                <a:latin typeface="Athanasius" pitchFamily="2" charset="0"/>
              </a:rPr>
              <a:t> </a:t>
            </a:r>
            <a:r>
              <a:rPr lang="en-US" sz="4900" b="1" dirty="0" err="1">
                <a:latin typeface="Athanasius" pitchFamily="2" charset="0"/>
              </a:rPr>
              <a:t>eu`èe</a:t>
            </a:r>
            <a:r>
              <a:rPr lang="en-US" sz="4900" b="1" dirty="0">
                <a:latin typeface="Athanasius" pitchFamily="2" charset="0"/>
              </a:rPr>
              <a:t>\</a:t>
            </a:r>
            <a:r>
              <a:rPr lang="en-US" sz="4900" b="1" dirty="0" err="1">
                <a:latin typeface="Athanasius" pitchFamily="2" charset="0"/>
              </a:rPr>
              <a:t>ei</a:t>
            </a:r>
            <a:r>
              <a:rPr lang="en-US" sz="4900" b="1" dirty="0">
                <a:latin typeface="Athanasius" pitchFamily="2" charset="0"/>
              </a:rPr>
              <a:t> `</a:t>
            </a:r>
            <a:r>
              <a:rPr lang="en-US" sz="4900" b="1" dirty="0" err="1">
                <a:latin typeface="Athanasius" pitchFamily="2" charset="0"/>
              </a:rPr>
              <a:t>èepecht</a:t>
            </a:r>
            <a:r>
              <a:rPr lang="en-US" sz="4900" b="1" dirty="0">
                <a:latin typeface="Athanasius" pitchFamily="2" charset="0"/>
              </a:rPr>
              <a:t> `</a:t>
            </a:r>
            <a:r>
              <a:rPr lang="en-US" sz="4900" b="1" dirty="0" err="1">
                <a:latin typeface="Athanasius" pitchFamily="2" charset="0"/>
              </a:rPr>
              <a:t>èebol'en</a:t>
            </a:r>
            <a:r>
              <a:rPr lang="en-US" sz="4900" b="1" dirty="0">
                <a:latin typeface="Athanasius" pitchFamily="2" charset="0"/>
              </a:rPr>
              <a:t> `</a:t>
            </a:r>
            <a:r>
              <a:rPr lang="en-US" sz="4900" b="1" dirty="0" err="1">
                <a:latin typeface="Athanasius" pitchFamily="2" charset="0"/>
              </a:rPr>
              <a:t>ètve</a:t>
            </a:r>
            <a:r>
              <a:rPr lang="en-US" sz="4900" b="1" dirty="0">
                <a:latin typeface="Athanasius" pitchFamily="2" charset="0"/>
              </a:rPr>
              <a:t> &gt;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nijom</a:t>
            </a:r>
            <a:r>
              <a:rPr lang="en-US" sz="4900" b="1" dirty="0">
                <a:latin typeface="Athanasius" pitchFamily="2" charset="0"/>
              </a:rPr>
              <a:t> `</a:t>
            </a:r>
            <a:r>
              <a:rPr lang="en-US" sz="4900" b="1" dirty="0" err="1">
                <a:latin typeface="Athanasius" pitchFamily="2" charset="0"/>
              </a:rPr>
              <a:t>ènte</a:t>
            </a:r>
            <a:r>
              <a:rPr lang="en-US" sz="4900" b="1" dirty="0">
                <a:latin typeface="Athanasius" pitchFamily="2" charset="0"/>
              </a:rPr>
              <a:t> </a:t>
            </a:r>
            <a:r>
              <a:rPr lang="en-US" sz="4900" b="1" dirty="0" err="1">
                <a:latin typeface="Athanasius" pitchFamily="2" charset="0"/>
              </a:rPr>
              <a:t>nivhou`èi</a:t>
            </a:r>
            <a:r>
              <a:rPr lang="en-US" sz="4900" b="1" dirty="0">
                <a:latin typeface="Athanasius" pitchFamily="2" charset="0"/>
              </a:rPr>
              <a:t> </a:t>
            </a:r>
            <a:r>
              <a:rPr lang="en-US" sz="4900" b="1" dirty="0" err="1">
                <a:latin typeface="Athanasius" pitchFamily="2" charset="0"/>
              </a:rPr>
              <a:t>eu`èekim</a:t>
            </a:r>
            <a:r>
              <a:rPr lang="en-US" sz="4900" b="1" dirty="0">
                <a:latin typeface="Athanasius" pitchFamily="2" charset="0"/>
              </a:rPr>
              <a:t>. Tote </a:t>
            </a:r>
            <a:r>
              <a:rPr lang="en-US" sz="4900" b="1" dirty="0" err="1">
                <a:latin typeface="Athanasius" pitchFamily="2" charset="0"/>
              </a:rPr>
              <a:t>ef`èeouon</a:t>
            </a:r>
            <a:r>
              <a:rPr lang="en-US" sz="4900" b="1" dirty="0">
                <a:latin typeface="Athanasius" pitchFamily="2" charset="0"/>
              </a:rPr>
              <a:t>\f `</a:t>
            </a:r>
            <a:r>
              <a:rPr lang="en-US" sz="4900" b="1" dirty="0" err="1">
                <a:latin typeface="Athanasius" pitchFamily="2" charset="0"/>
              </a:rPr>
              <a:t>ènje</a:t>
            </a:r>
            <a:r>
              <a:rPr lang="en-US" sz="4900" b="1" dirty="0">
                <a:latin typeface="Athanasius" pitchFamily="2" charset="0"/>
              </a:rPr>
              <a:t> </a:t>
            </a:r>
            <a:r>
              <a:rPr lang="en-US" sz="4900" b="1" dirty="0" err="1">
                <a:latin typeface="Athanasius" pitchFamily="2" charset="0"/>
              </a:rPr>
              <a:t>pimhini</a:t>
            </a:r>
            <a:r>
              <a:rPr lang="en-US" sz="4900" b="1" dirty="0">
                <a:latin typeface="Athanasius" pitchFamily="2" charset="0"/>
              </a:rPr>
              <a:t> `</a:t>
            </a:r>
            <a:r>
              <a:rPr lang="en-US" sz="4900" b="1" dirty="0" err="1">
                <a:latin typeface="Athanasius" pitchFamily="2" charset="0"/>
              </a:rPr>
              <a:t>ènte</a:t>
            </a:r>
            <a:r>
              <a:rPr lang="en-US" sz="4900" b="1" dirty="0">
                <a:latin typeface="Athanasius" pitchFamily="2" charset="0"/>
              </a:rPr>
              <a:t> `</a:t>
            </a:r>
            <a:r>
              <a:rPr lang="en-US" sz="4900" b="1" dirty="0" err="1">
                <a:latin typeface="Athanasius" pitchFamily="2" charset="0"/>
              </a:rPr>
              <a:t>èp</a:t>
            </a:r>
            <a:r>
              <a:rPr lang="en-US" sz="4900" b="1" dirty="0">
                <a:latin typeface="Athanasius" pitchFamily="2" charset="0"/>
              </a:rPr>
              <a:t>]</a:t>
            </a:r>
            <a:r>
              <a:rPr lang="en-US" sz="4900" b="1" dirty="0" err="1">
                <a:latin typeface="Athanasius" pitchFamily="2" charset="0"/>
              </a:rPr>
              <a:t>hri</a:t>
            </a:r>
            <a:r>
              <a:rPr lang="en-US" sz="4900" b="1" dirty="0">
                <a:latin typeface="Athanasius" pitchFamily="2" charset="0"/>
              </a:rPr>
              <a:t> `</a:t>
            </a:r>
            <a:r>
              <a:rPr lang="en-US" sz="4900" b="1" dirty="0" err="1">
                <a:latin typeface="Athanasius" pitchFamily="2" charset="0"/>
              </a:rPr>
              <a:t>èm`èvrwmi</a:t>
            </a:r>
            <a:r>
              <a:rPr lang="en-US" sz="4900" b="1" dirty="0">
                <a:latin typeface="Athanasius" pitchFamily="2" charset="0"/>
              </a:rPr>
              <a:t> '</a:t>
            </a:r>
            <a:r>
              <a:rPr lang="en-US" sz="4900" b="1" dirty="0" err="1">
                <a:latin typeface="Athanasius" pitchFamily="2" charset="0"/>
              </a:rPr>
              <a:t>en</a:t>
            </a:r>
            <a:r>
              <a:rPr lang="en-US" sz="4900" b="1" dirty="0">
                <a:latin typeface="Athanasius" pitchFamily="2" charset="0"/>
              </a:rPr>
              <a:t> `</a:t>
            </a:r>
            <a:r>
              <a:rPr lang="en-US" sz="4900" b="1" dirty="0" err="1">
                <a:latin typeface="Athanasius" pitchFamily="2" charset="0"/>
              </a:rPr>
              <a:t>ètve</a:t>
            </a:r>
            <a:r>
              <a:rPr lang="en-US" sz="4900" b="1" dirty="0">
                <a:latin typeface="Athanasius" pitchFamily="2" charset="0"/>
              </a:rPr>
              <a:t> &gt; tote </a:t>
            </a:r>
            <a:r>
              <a:rPr lang="en-US" sz="4900" b="1" dirty="0" err="1">
                <a:latin typeface="Athanasius" pitchFamily="2" charset="0"/>
              </a:rPr>
              <a:t>eu`èene</a:t>
            </a:r>
            <a:r>
              <a:rPr lang="en-US" sz="4900" b="1" dirty="0">
                <a:latin typeface="Athanasius" pitchFamily="2" charset="0"/>
              </a:rPr>
              <a:t>\pi `</a:t>
            </a:r>
            <a:r>
              <a:rPr lang="en-US" sz="4900" b="1" dirty="0" err="1">
                <a:latin typeface="Athanasius" pitchFamily="2" charset="0"/>
              </a:rPr>
              <a:t>ènje</a:t>
            </a:r>
            <a:r>
              <a:rPr lang="en-US" sz="4900" b="1" dirty="0">
                <a:latin typeface="Athanasius" pitchFamily="2" charset="0"/>
              </a:rPr>
              <a:t> </a:t>
            </a:r>
            <a:r>
              <a:rPr lang="en-US" sz="4900" b="1" dirty="0" err="1">
                <a:latin typeface="Athanasius" pitchFamily="2" charset="0"/>
              </a:rPr>
              <a:t>nivulh</a:t>
            </a:r>
            <a:r>
              <a:rPr lang="en-US" sz="4900" b="1" dirty="0">
                <a:latin typeface="Athanasius" pitchFamily="2" charset="0"/>
              </a:rPr>
              <a:t> </a:t>
            </a:r>
            <a:r>
              <a:rPr lang="en-US" sz="4900" b="1" dirty="0" err="1">
                <a:latin typeface="Athanasius" pitchFamily="2" charset="0"/>
              </a:rPr>
              <a:t>throu</a:t>
            </a:r>
            <a:r>
              <a:rPr lang="en-US" sz="4900" b="1" dirty="0">
                <a:latin typeface="Athanasius" pitchFamily="2" charset="0"/>
              </a:rPr>
              <a:t> `</a:t>
            </a:r>
            <a:r>
              <a:rPr lang="en-US" sz="4900" b="1" dirty="0" err="1">
                <a:latin typeface="Athanasius" pitchFamily="2" charset="0"/>
              </a:rPr>
              <a:t>ènte</a:t>
            </a:r>
            <a:r>
              <a:rPr lang="en-US" sz="4900" b="1" dirty="0">
                <a:latin typeface="Athanasius" pitchFamily="2" charset="0"/>
              </a:rPr>
              <a:t> `</a:t>
            </a:r>
            <a:r>
              <a:rPr lang="en-US" sz="4900" b="1" dirty="0" err="1">
                <a:latin typeface="Athanasius" pitchFamily="2" charset="0"/>
              </a:rPr>
              <a:t>èpka</a:t>
            </a:r>
            <a:r>
              <a:rPr lang="en-US" sz="4900" b="1" dirty="0">
                <a:latin typeface="Athanasius" pitchFamily="2" charset="0"/>
              </a:rPr>
              <a:t>\</a:t>
            </a:r>
            <a:r>
              <a:rPr lang="en-US" sz="4900" b="1" dirty="0" err="1">
                <a:latin typeface="Athanasius" pitchFamily="2" charset="0"/>
              </a:rPr>
              <a:t>i</a:t>
            </a:r>
            <a:r>
              <a:rPr lang="en-US" sz="4900" b="1" dirty="0">
                <a:latin typeface="Athanasius" pitchFamily="2" charset="0"/>
              </a:rPr>
              <a: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eu`èenau</a:t>
            </a:r>
            <a:r>
              <a:rPr lang="en-US" sz="4900" b="1" dirty="0">
                <a:latin typeface="Athanasius" pitchFamily="2" charset="0"/>
              </a:rPr>
              <a:t> `</a:t>
            </a:r>
            <a:r>
              <a:rPr lang="en-US" sz="4900" b="1" dirty="0" err="1">
                <a:latin typeface="Athanasius" pitchFamily="2" charset="0"/>
              </a:rPr>
              <a:t>èe`èp</a:t>
            </a:r>
            <a:r>
              <a:rPr lang="en-US" sz="4900" b="1" dirty="0">
                <a:latin typeface="Athanasius" pitchFamily="2" charset="0"/>
              </a:rPr>
              <a:t>]</a:t>
            </a:r>
            <a:r>
              <a:rPr lang="en-US" sz="4900" b="1" dirty="0" err="1">
                <a:latin typeface="Athanasius" pitchFamily="2" charset="0"/>
              </a:rPr>
              <a:t>hri</a:t>
            </a:r>
            <a:r>
              <a:rPr lang="en-US" sz="4900" b="1" dirty="0">
                <a:latin typeface="Athanasius" pitchFamily="2" charset="0"/>
              </a:rPr>
              <a:t> `</a:t>
            </a:r>
            <a:r>
              <a:rPr lang="en-US" sz="4900" b="1" dirty="0" err="1">
                <a:latin typeface="Athanasius" pitchFamily="2" charset="0"/>
              </a:rPr>
              <a:t>èm`èvrwmi</a:t>
            </a:r>
            <a:r>
              <a:rPr lang="en-US" sz="4900" b="1" dirty="0">
                <a:latin typeface="Athanasius" pitchFamily="2" charset="0"/>
              </a:rPr>
              <a:t> </a:t>
            </a:r>
            <a:r>
              <a:rPr lang="en-US" sz="4900" b="1" dirty="0" err="1">
                <a:latin typeface="Athanasius" pitchFamily="2" charset="0"/>
              </a:rPr>
              <a:t>efnhou</a:t>
            </a:r>
            <a:r>
              <a:rPr lang="en-US" sz="4900" b="1" dirty="0">
                <a:latin typeface="Athanasius" pitchFamily="2" charset="0"/>
              </a:rPr>
              <a:t> `</a:t>
            </a:r>
            <a:r>
              <a:rPr lang="en-US" sz="4900" b="1" dirty="0" err="1">
                <a:latin typeface="Athanasius" pitchFamily="2" charset="0"/>
              </a:rPr>
              <a:t>èejen</a:t>
            </a:r>
            <a:r>
              <a:rPr lang="en-US" sz="4900" b="1" dirty="0">
                <a:latin typeface="Athanasius" pitchFamily="2" charset="0"/>
              </a:rPr>
              <a:t> </a:t>
            </a:r>
            <a:r>
              <a:rPr lang="en-US" sz="4900" b="1" dirty="0" err="1">
                <a:latin typeface="Athanasius" pitchFamily="2" charset="0"/>
              </a:rPr>
              <a:t>nishpi</a:t>
            </a:r>
            <a:r>
              <a:rPr lang="en-US" sz="4900" b="1" dirty="0">
                <a:latin typeface="Athanasius" pitchFamily="2" charset="0"/>
              </a:rPr>
              <a:t> `</a:t>
            </a:r>
            <a:r>
              <a:rPr lang="en-US" sz="4900" b="1" dirty="0" err="1">
                <a:latin typeface="Athanasius" pitchFamily="2" charset="0"/>
              </a:rPr>
              <a:t>ènte</a:t>
            </a:r>
            <a:r>
              <a:rPr lang="en-US" sz="4900" b="1" dirty="0">
                <a:latin typeface="Athanasius" pitchFamily="2" charset="0"/>
              </a:rPr>
              <a:t> `</a:t>
            </a:r>
            <a:r>
              <a:rPr lang="en-US" sz="4900" b="1" dirty="0" err="1">
                <a:latin typeface="Athanasius" pitchFamily="2" charset="0"/>
              </a:rPr>
              <a:t>ètve</a:t>
            </a:r>
            <a:r>
              <a:rPr lang="en-US" sz="4900" b="1" dirty="0">
                <a:latin typeface="Athanasius" pitchFamily="2" charset="0"/>
              </a:rPr>
              <a:t> </a:t>
            </a:r>
            <a:r>
              <a:rPr lang="en-US" sz="4900" b="1" dirty="0" err="1">
                <a:latin typeface="Athanasius" pitchFamily="2" charset="0"/>
              </a:rPr>
              <a:t>nem</a:t>
            </a:r>
            <a:r>
              <a:rPr lang="en-US" sz="4900" b="1" dirty="0">
                <a:latin typeface="Athanasius" pitchFamily="2" charset="0"/>
              </a:rPr>
              <a:t> </a:t>
            </a:r>
            <a:r>
              <a:rPr lang="en-US" sz="4900" b="1" dirty="0" err="1">
                <a:latin typeface="Athanasius" pitchFamily="2" charset="0"/>
              </a:rPr>
              <a:t>oujom</a:t>
            </a:r>
            <a:r>
              <a:rPr lang="en-US" sz="4900" b="1" dirty="0">
                <a:latin typeface="Athanasius" pitchFamily="2" charset="0"/>
              </a:rPr>
              <a:t> </a:t>
            </a:r>
            <a:r>
              <a:rPr lang="en-US" sz="4900" b="1" dirty="0" err="1">
                <a:latin typeface="Athanasius" pitchFamily="2" charset="0"/>
              </a:rPr>
              <a:t>nem</a:t>
            </a:r>
            <a:r>
              <a:rPr lang="en-US" sz="4900" b="1" dirty="0">
                <a:latin typeface="Athanasius" pitchFamily="2" charset="0"/>
              </a:rPr>
              <a:t> </a:t>
            </a:r>
            <a:r>
              <a:rPr lang="en-US" sz="4900" b="1" dirty="0" err="1">
                <a:latin typeface="Athanasius" pitchFamily="2" charset="0"/>
              </a:rPr>
              <a:t>ouni</a:t>
            </a:r>
            <a:r>
              <a:rPr lang="en-US" sz="4900" b="1" dirty="0">
                <a:latin typeface="Athanasius" pitchFamily="2" charset="0"/>
              </a:rPr>
              <a:t>]; `</a:t>
            </a:r>
            <a:r>
              <a:rPr lang="en-US" sz="4900" b="1" dirty="0" err="1">
                <a:latin typeface="Athanasius" pitchFamily="2" charset="0"/>
              </a:rPr>
              <a:t>èn`èwou</a:t>
            </a:r>
            <a:r>
              <a:rPr lang="en-US" sz="4900" b="1" dirty="0">
                <a:latin typeface="Athanasius" pitchFamily="2" charset="0"/>
              </a:rPr>
              <a: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ef`èetaouo</a:t>
            </a:r>
            <a:r>
              <a:rPr lang="en-US" sz="4900" b="1" dirty="0">
                <a:latin typeface="Athanasius" pitchFamily="2" charset="0"/>
              </a:rPr>
              <a:t> `</a:t>
            </a:r>
            <a:r>
              <a:rPr lang="en-US" sz="4900" b="1" dirty="0" err="1">
                <a:latin typeface="Athanasius" pitchFamily="2" charset="0"/>
              </a:rPr>
              <a:t>ènnefaggeloc</a:t>
            </a:r>
            <a:r>
              <a:rPr lang="en-US" sz="4900" b="1" dirty="0">
                <a:latin typeface="Athanasius" pitchFamily="2" charset="0"/>
              </a:rPr>
              <a:t> </a:t>
            </a:r>
            <a:r>
              <a:rPr lang="en-US" sz="4900" b="1" dirty="0" err="1">
                <a:latin typeface="Athanasius" pitchFamily="2" charset="0"/>
              </a:rPr>
              <a:t>nem</a:t>
            </a:r>
            <a:r>
              <a:rPr lang="en-US" sz="4900" b="1" dirty="0">
                <a:latin typeface="Athanasius" pitchFamily="2" charset="0"/>
              </a:rPr>
              <a:t> </a:t>
            </a:r>
            <a:r>
              <a:rPr lang="en-US" sz="4900" b="1" dirty="0" err="1">
                <a:latin typeface="Athanasius" pitchFamily="2" charset="0"/>
              </a:rPr>
              <a:t>ouni</a:t>
            </a:r>
            <a:r>
              <a:rPr lang="en-US" sz="4900" b="1" dirty="0">
                <a:latin typeface="Athanasius" pitchFamily="2" charset="0"/>
              </a:rPr>
              <a:t>]; `</a:t>
            </a:r>
            <a:r>
              <a:rPr lang="en-US" sz="4900" b="1" dirty="0" err="1">
                <a:latin typeface="Athanasius" pitchFamily="2" charset="0"/>
              </a:rPr>
              <a:t>èncalpiggoc</a:t>
            </a:r>
            <a:r>
              <a:rPr lang="en-US" sz="4900" b="1" dirty="0">
                <a:latin typeface="Athanasius" pitchFamily="2" charset="0"/>
              </a:rPr>
              <a: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eu`èeqwou</a:t>
            </a:r>
            <a:r>
              <a:rPr lang="en-US" sz="4900" b="1" dirty="0">
                <a:latin typeface="Athanasius" pitchFamily="2" charset="0"/>
              </a:rPr>
              <a:t>; `</a:t>
            </a:r>
            <a:r>
              <a:rPr lang="en-US" sz="4900" b="1" dirty="0" err="1">
                <a:latin typeface="Athanasius" pitchFamily="2" charset="0"/>
              </a:rPr>
              <a:t>ènnefcwtp</a:t>
            </a:r>
            <a:r>
              <a:rPr lang="en-US" sz="4900" b="1" dirty="0">
                <a:latin typeface="Athanasius" pitchFamily="2" charset="0"/>
              </a:rPr>
              <a:t> '</a:t>
            </a:r>
            <a:r>
              <a:rPr lang="en-US" sz="4900" b="1" dirty="0" err="1">
                <a:latin typeface="Athanasius" pitchFamily="2" charset="0"/>
              </a:rPr>
              <a:t>en</a:t>
            </a:r>
            <a:r>
              <a:rPr lang="en-US" sz="4900" b="1" dirty="0">
                <a:latin typeface="Athanasius" pitchFamily="2" charset="0"/>
              </a:rPr>
              <a:t> </a:t>
            </a:r>
            <a:r>
              <a:rPr lang="en-US" sz="4900" b="1" dirty="0" err="1">
                <a:latin typeface="Athanasius" pitchFamily="2" charset="0"/>
              </a:rPr>
              <a:t>pi`èftouqhou</a:t>
            </a:r>
            <a:r>
              <a:rPr lang="en-US" sz="4900" b="1" dirty="0">
                <a:latin typeface="Athanasius" pitchFamily="2" charset="0"/>
              </a:rPr>
              <a:t>&gt; </a:t>
            </a:r>
            <a:r>
              <a:rPr lang="en-US" sz="4900" b="1" dirty="0" err="1">
                <a:latin typeface="Athanasius" pitchFamily="2" charset="0"/>
              </a:rPr>
              <a:t>icjen</a:t>
            </a:r>
            <a:r>
              <a:rPr lang="en-US" sz="4900" b="1" dirty="0">
                <a:latin typeface="Athanasius" pitchFamily="2" charset="0"/>
              </a:rPr>
              <a:t> </a:t>
            </a:r>
            <a:r>
              <a:rPr lang="en-US" sz="4900" b="1" dirty="0" err="1">
                <a:latin typeface="Athanasius" pitchFamily="2" charset="0"/>
              </a:rPr>
              <a:t>aurhjou</a:t>
            </a:r>
            <a:r>
              <a:rPr lang="en-US" sz="4900" b="1" dirty="0">
                <a:latin typeface="Athanasius" pitchFamily="2" charset="0"/>
              </a:rPr>
              <a:t> `</a:t>
            </a:r>
            <a:r>
              <a:rPr lang="en-US" sz="4900" b="1" dirty="0" err="1">
                <a:latin typeface="Athanasius" pitchFamily="2" charset="0"/>
              </a:rPr>
              <a:t>ènnivhou`èi</a:t>
            </a:r>
            <a:r>
              <a:rPr lang="en-US" sz="4900" b="1" dirty="0">
                <a:latin typeface="Athanasius" pitchFamily="2" charset="0"/>
              </a:rPr>
              <a:t> ]a </a:t>
            </a:r>
            <a:r>
              <a:rPr lang="en-US" sz="4900" b="1" dirty="0" err="1">
                <a:latin typeface="Athanasius" pitchFamily="2" charset="0"/>
              </a:rPr>
              <a:t>aurhjou</a:t>
            </a:r>
            <a:r>
              <a:rPr lang="en-US" sz="4900" b="1" dirty="0">
                <a:latin typeface="Athanasius" pitchFamily="2" charset="0"/>
              </a:rPr>
              <a:t> &gt; `</a:t>
            </a:r>
            <a:r>
              <a:rPr lang="en-US" sz="4900" b="1" dirty="0" err="1">
                <a:latin typeface="Athanasius" pitchFamily="2" charset="0"/>
              </a:rPr>
              <a:t>èebol'en</a:t>
            </a:r>
            <a:r>
              <a:rPr lang="en-US" sz="4900" b="1" dirty="0">
                <a:latin typeface="Athanasius" pitchFamily="2" charset="0"/>
              </a:rPr>
              <a:t> ;</a:t>
            </a:r>
            <a:r>
              <a:rPr lang="en-US" sz="4900" b="1" dirty="0" err="1">
                <a:latin typeface="Athanasius" pitchFamily="2" charset="0"/>
              </a:rPr>
              <a:t>bw</a:t>
            </a:r>
            <a:r>
              <a:rPr lang="en-US" sz="4900" b="1" dirty="0">
                <a:latin typeface="Athanasius" pitchFamily="2" charset="0"/>
              </a:rPr>
              <a:t> `</a:t>
            </a:r>
            <a:r>
              <a:rPr lang="en-US" sz="4900" b="1" dirty="0" err="1">
                <a:latin typeface="Athanasius" pitchFamily="2" charset="0"/>
              </a:rPr>
              <a:t>ènkente</a:t>
            </a:r>
            <a:r>
              <a:rPr lang="en-US" sz="4900" b="1" dirty="0">
                <a:latin typeface="Athanasius" pitchFamily="2" charset="0"/>
              </a:rPr>
              <a:t> `</a:t>
            </a:r>
            <a:r>
              <a:rPr lang="en-US" sz="4900" b="1" dirty="0" err="1">
                <a:latin typeface="Athanasius" pitchFamily="2" charset="0"/>
              </a:rPr>
              <a:t>èari`èemi</a:t>
            </a:r>
            <a:r>
              <a:rPr lang="en-US" sz="4900" b="1" dirty="0">
                <a:latin typeface="Athanasius" pitchFamily="2" charset="0"/>
              </a:rPr>
              <a:t> `</a:t>
            </a:r>
            <a:r>
              <a:rPr lang="en-US" sz="4900" b="1" dirty="0" err="1">
                <a:latin typeface="Athanasius" pitchFamily="2" charset="0"/>
              </a:rPr>
              <a:t>èe;parabolh</a:t>
            </a:r>
            <a:r>
              <a:rPr lang="en-US" sz="4900" b="1" dirty="0">
                <a:latin typeface="Athanasius" pitchFamily="2" charset="0"/>
              </a:rPr>
              <a:t> &gt; </a:t>
            </a:r>
            <a:r>
              <a:rPr lang="en-US" sz="4900" b="1" dirty="0" err="1">
                <a:latin typeface="Athanasius" pitchFamily="2" charset="0"/>
              </a:rPr>
              <a:t>je</a:t>
            </a:r>
            <a:r>
              <a:rPr lang="en-US" sz="4900" b="1" dirty="0">
                <a:latin typeface="Athanasius" pitchFamily="2" charset="0"/>
              </a:rPr>
              <a:t> `</a:t>
            </a:r>
            <a:r>
              <a:rPr lang="en-US" sz="4900" b="1" dirty="0" err="1">
                <a:latin typeface="Athanasius" pitchFamily="2" charset="0"/>
              </a:rPr>
              <a:t>èe</a:t>
            </a:r>
            <a:r>
              <a:rPr lang="en-US" sz="4900" b="1" dirty="0">
                <a:latin typeface="Athanasius" pitchFamily="2" charset="0"/>
              </a:rPr>
              <a:t>]</a:t>
            </a:r>
            <a:r>
              <a:rPr lang="en-US" sz="4900" b="1" dirty="0" err="1">
                <a:latin typeface="Athanasius" pitchFamily="2" charset="0"/>
              </a:rPr>
              <a:t>wp</a:t>
            </a:r>
            <a:r>
              <a:rPr lang="en-US" sz="4900" b="1" dirty="0">
                <a:latin typeface="Athanasius" pitchFamily="2" charset="0"/>
              </a:rPr>
              <a:t> \</a:t>
            </a:r>
            <a:r>
              <a:rPr lang="en-US" sz="4900" b="1" dirty="0" err="1">
                <a:latin typeface="Athanasius" pitchFamily="2" charset="0"/>
              </a:rPr>
              <a:t>hdh</a:t>
            </a:r>
            <a:r>
              <a:rPr lang="en-US" sz="4900" b="1" dirty="0">
                <a:latin typeface="Athanasius" pitchFamily="2" charset="0"/>
              </a:rPr>
              <a:t> `</a:t>
            </a:r>
            <a:r>
              <a:rPr lang="en-US" sz="4900" b="1" dirty="0" err="1">
                <a:latin typeface="Athanasius" pitchFamily="2" charset="0"/>
              </a:rPr>
              <a:t>ènte</a:t>
            </a:r>
            <a:r>
              <a:rPr lang="en-US" sz="4900" b="1" dirty="0">
                <a:latin typeface="Athanasius" pitchFamily="2" charset="0"/>
              </a:rPr>
              <a:t> </a:t>
            </a:r>
            <a:r>
              <a:rPr lang="en-US" sz="4900" b="1" dirty="0" err="1">
                <a:latin typeface="Athanasius" pitchFamily="2" charset="0"/>
              </a:rPr>
              <a:t>necjal</a:t>
            </a:r>
            <a:r>
              <a:rPr lang="en-US" sz="4900" b="1" dirty="0">
                <a:latin typeface="Athanasius" pitchFamily="2" charset="0"/>
              </a:rPr>
              <a:t> </a:t>
            </a:r>
            <a:r>
              <a:rPr lang="en-US" sz="4900" b="1" dirty="0" err="1">
                <a:latin typeface="Athanasius" pitchFamily="2" charset="0"/>
              </a:rPr>
              <a:t>snoun</a:t>
            </a:r>
            <a:r>
              <a:rPr lang="en-US" sz="4900" b="1" dirty="0">
                <a:latin typeface="Athanasius" pitchFamily="2" charset="0"/>
              </a:rPr>
              <a: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ènte</a:t>
            </a:r>
            <a:r>
              <a:rPr lang="en-US" sz="4900" b="1" dirty="0">
                <a:latin typeface="Athanasius" pitchFamily="2" charset="0"/>
              </a:rPr>
              <a:t> </a:t>
            </a:r>
            <a:r>
              <a:rPr lang="en-US" sz="4900" b="1" dirty="0" err="1">
                <a:latin typeface="Athanasius" pitchFamily="2" charset="0"/>
              </a:rPr>
              <a:t>necjwbi</a:t>
            </a:r>
            <a:r>
              <a:rPr lang="en-US" sz="4900" b="1" dirty="0">
                <a:latin typeface="Athanasius" pitchFamily="2" charset="0"/>
              </a:rPr>
              <a:t> ;</a:t>
            </a:r>
            <a:r>
              <a:rPr lang="en-US" sz="4900" b="1" dirty="0" err="1">
                <a:latin typeface="Athanasius" pitchFamily="2" charset="0"/>
              </a:rPr>
              <a:t>ou`èw</a:t>
            </a:r>
            <a:r>
              <a:rPr lang="en-US" sz="4900" b="1" dirty="0">
                <a:latin typeface="Athanasius" pitchFamily="2" charset="0"/>
              </a:rPr>
              <a:t> `</a:t>
            </a:r>
            <a:r>
              <a:rPr lang="en-US" sz="4900" b="1" dirty="0" err="1">
                <a:latin typeface="Athanasius" pitchFamily="2" charset="0"/>
              </a:rPr>
              <a:t>èebol</a:t>
            </a:r>
            <a:r>
              <a:rPr lang="en-US" sz="4900" b="1" dirty="0">
                <a:latin typeface="Athanasius" pitchFamily="2" charset="0"/>
              </a:rPr>
              <a:t>&gt; ]</a:t>
            </a:r>
            <a:r>
              <a:rPr lang="en-US" sz="4900" b="1" dirty="0" err="1">
                <a:latin typeface="Athanasius" pitchFamily="2" charset="0"/>
              </a:rPr>
              <a:t>areten`èemi</a:t>
            </a:r>
            <a:r>
              <a:rPr lang="en-US" sz="4900" b="1" dirty="0">
                <a:latin typeface="Athanasius" pitchFamily="2" charset="0"/>
              </a:rPr>
              <a:t> </a:t>
            </a:r>
            <a:r>
              <a:rPr lang="en-US" sz="4900" b="1" dirty="0" err="1">
                <a:latin typeface="Athanasius" pitchFamily="2" charset="0"/>
              </a:rPr>
              <a:t>je</a:t>
            </a:r>
            <a:r>
              <a:rPr lang="en-US" sz="4900" b="1" dirty="0">
                <a:latin typeface="Athanasius" pitchFamily="2" charset="0"/>
              </a:rPr>
              <a:t> `</a:t>
            </a:r>
            <a:r>
              <a:rPr lang="en-US" sz="4900" b="1" dirty="0" err="1">
                <a:latin typeface="Athanasius" pitchFamily="2" charset="0"/>
              </a:rPr>
              <a:t>èf'ent</a:t>
            </a:r>
            <a:r>
              <a:rPr lang="en-US" sz="4900" b="1" dirty="0">
                <a:latin typeface="Athanasius" pitchFamily="2" charset="0"/>
              </a:rPr>
              <a:t> `</a:t>
            </a:r>
            <a:r>
              <a:rPr lang="en-US" sz="4900" b="1" dirty="0" err="1">
                <a:latin typeface="Athanasius" pitchFamily="2" charset="0"/>
              </a:rPr>
              <a:t>ènje</a:t>
            </a:r>
            <a:r>
              <a:rPr lang="en-US" sz="4900" b="1" dirty="0">
                <a:latin typeface="Athanasius" pitchFamily="2" charset="0"/>
              </a:rPr>
              <a:t> pi]</a:t>
            </a:r>
            <a:r>
              <a:rPr lang="en-US" sz="4900" b="1" dirty="0" err="1">
                <a:latin typeface="Athanasius" pitchFamily="2" charset="0"/>
              </a:rPr>
              <a:t>wm.</a:t>
            </a:r>
            <a:r>
              <a:rPr lang="en-US" sz="4900" b="1" dirty="0">
                <a:latin typeface="Athanasius" pitchFamily="2" charset="0"/>
              </a:rPr>
              <a:t> </a:t>
            </a:r>
            <a:r>
              <a:rPr lang="en-US" sz="4900" b="1" dirty="0" err="1">
                <a:latin typeface="Athanasius" pitchFamily="2" charset="0"/>
              </a:rPr>
              <a:t>Pairh</a:t>
            </a:r>
            <a:r>
              <a:rPr lang="en-US" sz="4900" b="1" dirty="0">
                <a:latin typeface="Athanasius" pitchFamily="2" charset="0"/>
              </a:rPr>
              <a:t>; `</a:t>
            </a:r>
            <a:r>
              <a:rPr lang="en-US" sz="4900" b="1" dirty="0" err="1">
                <a:latin typeface="Athanasius" pitchFamily="2" charset="0"/>
              </a:rPr>
              <a:t>ènqwten</a:t>
            </a:r>
            <a:r>
              <a:rPr lang="en-US" sz="4900" b="1" dirty="0">
                <a:latin typeface="Athanasius" pitchFamily="2" charset="0"/>
              </a:rPr>
              <a:t> \</a:t>
            </a:r>
            <a:r>
              <a:rPr lang="en-US" sz="4900" b="1" dirty="0" err="1">
                <a:latin typeface="Athanasius" pitchFamily="2" charset="0"/>
              </a:rPr>
              <a:t>wten</a:t>
            </a:r>
            <a:r>
              <a:rPr lang="en-US" sz="4900" b="1" dirty="0">
                <a:latin typeface="Athanasius" pitchFamily="2" charset="0"/>
              </a:rPr>
              <a:t> `</a:t>
            </a:r>
            <a:r>
              <a:rPr lang="en-US" sz="4900" b="1" dirty="0" err="1">
                <a:latin typeface="Athanasius" pitchFamily="2" charset="0"/>
              </a:rPr>
              <a:t>èe</a:t>
            </a:r>
            <a:r>
              <a:rPr lang="en-US" sz="4900" b="1" dirty="0">
                <a:latin typeface="Athanasius" pitchFamily="2" charset="0"/>
              </a:rPr>
              <a:t>]</a:t>
            </a:r>
            <a:r>
              <a:rPr lang="en-US" sz="4900" b="1" dirty="0" err="1">
                <a:latin typeface="Athanasius" pitchFamily="2" charset="0"/>
              </a:rPr>
              <a:t>wp</a:t>
            </a:r>
            <a:r>
              <a:rPr lang="en-US" sz="4900" b="1" dirty="0">
                <a:latin typeface="Athanasius" pitchFamily="2" charset="0"/>
              </a:rPr>
              <a:t> `</a:t>
            </a:r>
            <a:r>
              <a:rPr lang="en-US" sz="4900" b="1" dirty="0" err="1">
                <a:latin typeface="Athanasius" pitchFamily="2" charset="0"/>
              </a:rPr>
              <a:t>èareten</a:t>
            </a:r>
            <a:r>
              <a:rPr lang="en-US" sz="4900" b="1" dirty="0">
                <a:latin typeface="Athanasius" pitchFamily="2" charset="0"/>
              </a:rPr>
              <a:t>]</a:t>
            </a:r>
            <a:r>
              <a:rPr lang="en-US" sz="4900" b="1" dirty="0" err="1">
                <a:latin typeface="Athanasius" pitchFamily="2" charset="0"/>
              </a:rPr>
              <a:t>annau</a:t>
            </a:r>
            <a:r>
              <a:rPr lang="en-US" sz="4900" b="1" dirty="0">
                <a:latin typeface="Athanasius" pitchFamily="2" charset="0"/>
              </a:rPr>
              <a:t> `</a:t>
            </a:r>
            <a:r>
              <a:rPr lang="en-US" sz="4900" b="1" dirty="0" err="1">
                <a:latin typeface="Athanasius" pitchFamily="2" charset="0"/>
              </a:rPr>
              <a:t>èenai</a:t>
            </a:r>
            <a:r>
              <a:rPr lang="en-US" sz="4900" b="1" dirty="0">
                <a:latin typeface="Athanasius" pitchFamily="2" charset="0"/>
              </a:rPr>
              <a:t> </a:t>
            </a:r>
            <a:r>
              <a:rPr lang="en-US" sz="4900" b="1" dirty="0" err="1">
                <a:latin typeface="Athanasius" pitchFamily="2" charset="0"/>
              </a:rPr>
              <a:t>throu</a:t>
            </a:r>
            <a:r>
              <a:rPr lang="en-US" sz="4900" b="1" dirty="0">
                <a:latin typeface="Athanasius" pitchFamily="2" charset="0"/>
              </a:rPr>
              <a:t> &gt; `</a:t>
            </a:r>
            <a:r>
              <a:rPr lang="en-US" sz="4900" b="1" dirty="0" err="1">
                <a:latin typeface="Athanasius" pitchFamily="2" charset="0"/>
              </a:rPr>
              <a:t>èari`èemi</a:t>
            </a:r>
            <a:r>
              <a:rPr lang="en-US" sz="4900" b="1" dirty="0">
                <a:latin typeface="Athanasius" pitchFamily="2" charset="0"/>
              </a:rPr>
              <a:t> </a:t>
            </a:r>
            <a:r>
              <a:rPr lang="en-US" sz="4900" b="1" dirty="0" err="1">
                <a:latin typeface="Athanasius" pitchFamily="2" charset="0"/>
              </a:rPr>
              <a:t>je</a:t>
            </a:r>
            <a:r>
              <a:rPr lang="en-US" sz="4900" b="1" dirty="0">
                <a:latin typeface="Athanasius" pitchFamily="2" charset="0"/>
              </a:rPr>
              <a:t> `</a:t>
            </a:r>
            <a:r>
              <a:rPr lang="en-US" sz="4900" b="1" dirty="0" err="1">
                <a:latin typeface="Athanasius" pitchFamily="2" charset="0"/>
              </a:rPr>
              <a:t>èf'ent</a:t>
            </a:r>
            <a:r>
              <a:rPr lang="en-US" sz="4900" b="1" dirty="0">
                <a:latin typeface="Athanasius" pitchFamily="2" charset="0"/>
              </a:rPr>
              <a:t> \</a:t>
            </a:r>
            <a:r>
              <a:rPr lang="en-US" sz="4900" b="1" dirty="0" err="1">
                <a:latin typeface="Athanasius" pitchFamily="2" charset="0"/>
              </a:rPr>
              <a:t>iren</a:t>
            </a:r>
            <a:r>
              <a:rPr lang="en-US" sz="4900" b="1" dirty="0">
                <a:latin typeface="Athanasius" pitchFamily="2" charset="0"/>
              </a:rPr>
              <a:t> </a:t>
            </a:r>
            <a:r>
              <a:rPr lang="en-US" sz="4900" b="1" dirty="0" err="1">
                <a:latin typeface="Athanasius" pitchFamily="2" charset="0"/>
              </a:rPr>
              <a:t>nirwou</a:t>
            </a:r>
            <a:r>
              <a:rPr lang="en-US" sz="4900" b="1" dirty="0">
                <a:latin typeface="Athanasius" pitchFamily="2" charset="0"/>
              </a:rPr>
              <a:t> &gt; `</a:t>
            </a:r>
            <a:r>
              <a:rPr lang="en-US" sz="4900" b="1" dirty="0" err="1">
                <a:latin typeface="Athanasius" pitchFamily="2" charset="0"/>
              </a:rPr>
              <a:t>èamhn</a:t>
            </a:r>
            <a:r>
              <a:rPr lang="en-US" sz="4900" b="1" dirty="0">
                <a:latin typeface="Athanasius" pitchFamily="2" charset="0"/>
              </a:rPr>
              <a:t> ;</a:t>
            </a:r>
            <a:r>
              <a:rPr lang="en-US" sz="4900" b="1" dirty="0" err="1">
                <a:latin typeface="Athanasius" pitchFamily="2" charset="0"/>
              </a:rPr>
              <a:t>jw</a:t>
            </a:r>
            <a:r>
              <a:rPr lang="en-US" sz="4900" b="1" dirty="0">
                <a:latin typeface="Athanasius" pitchFamily="2" charset="0"/>
              </a:rPr>
              <a:t> `</a:t>
            </a:r>
            <a:r>
              <a:rPr lang="en-US" sz="4900" b="1" dirty="0" err="1">
                <a:latin typeface="Athanasius" pitchFamily="2" charset="0"/>
              </a:rPr>
              <a:t>èmmoc</a:t>
            </a:r>
            <a:r>
              <a:rPr lang="en-US" sz="4900" b="1" dirty="0">
                <a:latin typeface="Athanasius" pitchFamily="2" charset="0"/>
              </a:rPr>
              <a:t> </a:t>
            </a:r>
            <a:r>
              <a:rPr lang="en-US" sz="4900" b="1" dirty="0" err="1">
                <a:latin typeface="Athanasius" pitchFamily="2" charset="0"/>
              </a:rPr>
              <a:t>nwten</a:t>
            </a:r>
            <a:r>
              <a:rPr lang="en-US" sz="4900" b="1" dirty="0">
                <a:latin typeface="Athanasius" pitchFamily="2" charset="0"/>
              </a:rPr>
              <a:t> </a:t>
            </a:r>
            <a:r>
              <a:rPr lang="en-US" sz="4900" b="1" dirty="0" err="1">
                <a:latin typeface="Athanasius" pitchFamily="2" charset="0"/>
              </a:rPr>
              <a:t>je</a:t>
            </a:r>
            <a:r>
              <a:rPr lang="en-US" sz="4900" b="1" dirty="0">
                <a:latin typeface="Athanasius" pitchFamily="2" charset="0"/>
              </a:rPr>
              <a:t> `</a:t>
            </a:r>
            <a:r>
              <a:rPr lang="en-US" sz="4900" b="1" dirty="0" err="1">
                <a:latin typeface="Athanasius" pitchFamily="2" charset="0"/>
              </a:rPr>
              <a:t>ènne</a:t>
            </a:r>
            <a:r>
              <a:rPr lang="en-US" sz="4900" b="1" dirty="0">
                <a:latin typeface="Athanasius" pitchFamily="2" charset="0"/>
              </a:rPr>
              <a:t> tai </a:t>
            </a:r>
            <a:r>
              <a:rPr lang="en-US" sz="4900" b="1" dirty="0" err="1">
                <a:latin typeface="Athanasius" pitchFamily="2" charset="0"/>
              </a:rPr>
              <a:t>gene`èa</a:t>
            </a:r>
            <a:r>
              <a:rPr lang="en-US" sz="4900" b="1" dirty="0">
                <a:latin typeface="Athanasius" pitchFamily="2" charset="0"/>
              </a:rPr>
              <a:t> </a:t>
            </a:r>
            <a:r>
              <a:rPr lang="en-US" sz="4900" b="1" dirty="0" err="1">
                <a:latin typeface="Athanasius" pitchFamily="2" charset="0"/>
              </a:rPr>
              <a:t>cini</a:t>
            </a:r>
            <a:r>
              <a:rPr lang="en-US" sz="4900" b="1" dirty="0">
                <a:latin typeface="Athanasius" pitchFamily="2" charset="0"/>
              </a:rPr>
              <a:t> ]ate </a:t>
            </a:r>
            <a:r>
              <a:rPr lang="en-US" sz="4900" b="1" dirty="0" err="1">
                <a:latin typeface="Athanasius" pitchFamily="2" charset="0"/>
              </a:rPr>
              <a:t>nai</a:t>
            </a:r>
            <a:r>
              <a:rPr lang="en-US" sz="4900" b="1" dirty="0">
                <a:latin typeface="Athanasius" pitchFamily="2" charset="0"/>
              </a:rPr>
              <a:t> </a:t>
            </a:r>
            <a:r>
              <a:rPr lang="en-US" sz="4900" b="1" dirty="0" err="1">
                <a:latin typeface="Athanasius" pitchFamily="2" charset="0"/>
              </a:rPr>
              <a:t>throu</a:t>
            </a:r>
            <a:r>
              <a:rPr lang="en-US" sz="4900" b="1" dirty="0">
                <a:latin typeface="Athanasius" pitchFamily="2" charset="0"/>
              </a:rPr>
              <a:t> ]</a:t>
            </a:r>
            <a:r>
              <a:rPr lang="en-US" sz="4900" b="1" dirty="0" err="1">
                <a:latin typeface="Athanasius" pitchFamily="2" charset="0"/>
              </a:rPr>
              <a:t>wpi</a:t>
            </a:r>
            <a:r>
              <a:rPr lang="en-US" sz="4900" b="1" dirty="0">
                <a:latin typeface="Athanasius" pitchFamily="2" charset="0"/>
              </a:rPr>
              <a:t>. </a:t>
            </a:r>
            <a:r>
              <a:rPr lang="en-US" sz="4900" b="1" dirty="0" err="1">
                <a:latin typeface="Athanasius" pitchFamily="2" charset="0"/>
              </a:rPr>
              <a:t>Tve</a:t>
            </a:r>
            <a:r>
              <a:rPr lang="en-US" sz="4900" b="1" dirty="0">
                <a:latin typeface="Athanasius" pitchFamily="2" charset="0"/>
              </a:rPr>
              <a:t> </a:t>
            </a:r>
            <a:r>
              <a:rPr lang="en-US" sz="4900" b="1" dirty="0" err="1">
                <a:latin typeface="Athanasius" pitchFamily="2" charset="0"/>
              </a:rPr>
              <a:t>nem</a:t>
            </a:r>
            <a:r>
              <a:rPr lang="en-US" sz="4900" b="1" dirty="0">
                <a:latin typeface="Athanasius" pitchFamily="2" charset="0"/>
              </a:rPr>
              <a:t> </a:t>
            </a:r>
            <a:r>
              <a:rPr lang="en-US" sz="4900" b="1" dirty="0" err="1">
                <a:latin typeface="Athanasius" pitchFamily="2" charset="0"/>
              </a:rPr>
              <a:t>èè`èpka</a:t>
            </a:r>
            <a:r>
              <a:rPr lang="en-US" sz="4900" b="1" dirty="0">
                <a:latin typeface="Athanasius" pitchFamily="2" charset="0"/>
              </a:rPr>
              <a:t>\</a:t>
            </a:r>
            <a:r>
              <a:rPr lang="en-US" sz="4900" b="1" dirty="0" err="1">
                <a:latin typeface="Athanasius" pitchFamily="2" charset="0"/>
              </a:rPr>
              <a:t>i</a:t>
            </a:r>
            <a:r>
              <a:rPr lang="en-US" sz="4900" b="1" dirty="0">
                <a:latin typeface="Athanasius" pitchFamily="2" charset="0"/>
              </a:rPr>
              <a:t> </a:t>
            </a:r>
            <a:r>
              <a:rPr lang="en-US" sz="4900" b="1" dirty="0" err="1">
                <a:latin typeface="Athanasius" pitchFamily="2" charset="0"/>
              </a:rPr>
              <a:t>nacini</a:t>
            </a:r>
            <a:r>
              <a:rPr lang="en-US" sz="4900" b="1" dirty="0">
                <a:latin typeface="Athanasius" pitchFamily="2" charset="0"/>
              </a:rPr>
              <a:t> </a:t>
            </a:r>
            <a:r>
              <a:rPr lang="en-US" sz="4900" b="1" dirty="0" err="1">
                <a:latin typeface="Athanasius" pitchFamily="2" charset="0"/>
              </a:rPr>
              <a:t>alla</a:t>
            </a:r>
            <a:r>
              <a:rPr lang="en-US" sz="4900" b="1" dirty="0">
                <a:latin typeface="Athanasius" pitchFamily="2" charset="0"/>
              </a:rPr>
              <a:t> </a:t>
            </a:r>
            <a:r>
              <a:rPr lang="en-US" sz="4900" b="1" dirty="0" err="1">
                <a:latin typeface="Athanasius" pitchFamily="2" charset="0"/>
              </a:rPr>
              <a:t>nacaji</a:t>
            </a:r>
            <a:r>
              <a:rPr lang="en-US" sz="4900" b="1" dirty="0">
                <a:latin typeface="Athanasius" pitchFamily="2" charset="0"/>
              </a:rPr>
              <a:t> de `</a:t>
            </a:r>
            <a:r>
              <a:rPr lang="en-US" sz="4900" b="1" dirty="0" err="1">
                <a:latin typeface="Athanasius" pitchFamily="2" charset="0"/>
              </a:rPr>
              <a:t>ènnoucini</a:t>
            </a:r>
            <a:r>
              <a:rPr lang="en-US" sz="4900" b="1" dirty="0">
                <a:latin typeface="Athanasius" pitchFamily="2" charset="0"/>
              </a:rPr>
              <a:t>. </a:t>
            </a:r>
            <a:r>
              <a:rPr lang="fr-FR" sz="4900" b="1" dirty="0">
                <a:latin typeface="Athanasius" pitchFamily="2" charset="0"/>
              </a:rPr>
              <a:t> </a:t>
            </a:r>
            <a:r>
              <a:rPr lang="en-US" sz="4900" b="1" dirty="0" err="1">
                <a:solidFill>
                  <a:srgbClr val="C00000"/>
                </a:solidFill>
                <a:latin typeface="Athanasius" pitchFamily="2" charset="0"/>
              </a:rPr>
              <a:t>Ouw</a:t>
            </a:r>
            <a:r>
              <a:rPr lang="en-US" sz="4900" b="1" dirty="0">
                <a:solidFill>
                  <a:srgbClr val="C00000"/>
                </a:solidFill>
                <a:latin typeface="Athanasius" pitchFamily="2" charset="0"/>
              </a:rPr>
              <a:t>]t `</a:t>
            </a:r>
            <a:r>
              <a:rPr lang="en-US" sz="4900" b="1" dirty="0" err="1">
                <a:solidFill>
                  <a:srgbClr val="C00000"/>
                </a:solidFill>
                <a:latin typeface="Athanasius" pitchFamily="2" charset="0"/>
              </a:rPr>
              <a:t>mpieuaggelion</a:t>
            </a:r>
            <a:r>
              <a:rPr lang="en-US" sz="4900" b="1" dirty="0">
                <a:solidFill>
                  <a:srgbClr val="C00000"/>
                </a:solidFill>
                <a:latin typeface="Athanasius" pitchFamily="2" charset="0"/>
              </a:rPr>
              <a:t> </a:t>
            </a:r>
            <a:r>
              <a:rPr lang="en-US" sz="4900" b="1" dirty="0" err="1">
                <a:solidFill>
                  <a:srgbClr val="C00000"/>
                </a:solidFill>
                <a:latin typeface="Athanasius" pitchFamily="2" charset="0"/>
              </a:rPr>
              <a:t>eqouab</a:t>
            </a:r>
            <a:r>
              <a:rPr lang="en-US" sz="4900" b="1" dirty="0">
                <a:solidFill>
                  <a:srgbClr val="C00000"/>
                </a:solidFill>
                <a:latin typeface="Athanasius" pitchFamily="2" charset="0"/>
              </a:rPr>
              <a:t>. </a:t>
            </a:r>
          </a:p>
          <a:p>
            <a:pPr marL="0" indent="0" algn="just">
              <a:buNone/>
            </a:pPr>
            <a:r>
              <a:rPr lang="en-US" sz="4900" b="1" dirty="0">
                <a:solidFill>
                  <a:srgbClr val="C00000"/>
                </a:solidFill>
                <a:latin typeface="Athanasius" pitchFamily="2" charset="0"/>
              </a:rPr>
              <a:t>Do[a ci </a:t>
            </a:r>
            <a:r>
              <a:rPr lang="en-US" sz="4900" b="1" dirty="0" err="1">
                <a:solidFill>
                  <a:srgbClr val="C00000"/>
                </a:solidFill>
                <a:latin typeface="Athanasius" pitchFamily="2" charset="0"/>
              </a:rPr>
              <a:t>Kuri`e</a:t>
            </a:r>
            <a:r>
              <a:rPr lang="en-US" sz="4900" b="1" dirty="0">
                <a:solidFill>
                  <a:srgbClr val="C00000"/>
                </a:solidFill>
                <a:latin typeface="Athanasius" pitchFamily="2" charset="0"/>
              </a:rPr>
              <a:t>.</a:t>
            </a:r>
          </a:p>
        </p:txBody>
      </p:sp>
      <p:sp>
        <p:nvSpPr>
          <p:cNvPr id="5" name="Rectangle 74">
            <a:extLst>
              <a:ext uri="{FF2B5EF4-FFF2-40B4-BE49-F238E27FC236}">
                <a16:creationId xmlns:a16="http://schemas.microsoft.com/office/drawing/2014/main" id="{1768E4F2-924E-4424-A133-C86CA09ED688}"/>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التاسعة من الثلاثاء</a:t>
            </a:r>
            <a:endParaRPr lang="en-US" altLang="fr-FR" sz="2000" b="1" i="1" dirty="0">
              <a:solidFill>
                <a:schemeClr val="bg1"/>
              </a:solidFill>
            </a:endParaRPr>
          </a:p>
        </p:txBody>
      </p:sp>
      <p:sp>
        <p:nvSpPr>
          <p:cNvPr id="6" name="ZoneTexte 5">
            <a:extLst>
              <a:ext uri="{FF2B5EF4-FFF2-40B4-BE49-F238E27FC236}">
                <a16:creationId xmlns:a16="http://schemas.microsoft.com/office/drawing/2014/main" id="{9AA1A773-5212-4169-B27A-D0E4240F0093}"/>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9</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1773089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n'y a ni fidélité ni amour, ni connaissance de Dieu dans le pays, mais parjure et mensonge, assassinat et vol, adultère et violence, et le sang versé succède au sang versé. Voilà pourquoi le pays est en deuil et tous ses habitants dépérissent, jusqu'aux bêtes des champs et aux oiseaux du ciel, et même les poissons de la mer disparaîtront. Pourtant que nul n'intente procès, que nul ne réprimande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لأنه لا حق ولا رحمة ولا معرفة الله على الأرض. بل لعنة وكذب وقتل وسرقة وفسق قد فاضت على الأرض ودماء تختلط بدماء. لذلك تنوح الأرض وكل من يسكن فيها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يذ</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 مع وحوش البرية ودبابات الأرض وطيور السماء وسمك البحر أيضاً يفنى</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حتى لا يكون من يحاكم ولا من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يوبخ.</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6091102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Autofit/>
          </a:bodyPr>
          <a:lstStyle/>
          <a:p>
            <a:pPr marL="0" indent="0" algn="ctr">
              <a:buNone/>
            </a:pPr>
            <a:r>
              <a:rPr lang="fr-FR" sz="3500" b="1" dirty="0" err="1">
                <a:solidFill>
                  <a:srgbClr val="C00000"/>
                </a:solidFill>
                <a:latin typeface="Athanasius" pitchFamily="2" charset="0"/>
              </a:rPr>
              <a:t>Yalmoc</a:t>
            </a:r>
            <a:r>
              <a:rPr lang="fr-FR" sz="3500" b="1" dirty="0">
                <a:solidFill>
                  <a:srgbClr val="C00000"/>
                </a:solidFill>
                <a:latin typeface="Athanasius" pitchFamily="2" charset="0"/>
              </a:rPr>
              <a:t>  </a:t>
            </a:r>
            <a:r>
              <a:rPr lang="fr-FR" sz="3500" b="1" dirty="0" err="1">
                <a:solidFill>
                  <a:srgbClr val="C00000"/>
                </a:solidFill>
                <a:latin typeface="Athanasius" pitchFamily="2" charset="0"/>
              </a:rPr>
              <a:t>tw</a:t>
            </a:r>
            <a:r>
              <a:rPr lang="fr-FR" sz="3500" b="1" dirty="0">
                <a:solidFill>
                  <a:srgbClr val="C00000"/>
                </a:solidFill>
                <a:latin typeface="Athanasius" pitchFamily="2" charset="0"/>
              </a:rPr>
              <a:t> </a:t>
            </a:r>
            <a:r>
              <a:rPr lang="fr-FR" sz="3500" b="1" dirty="0" err="1">
                <a:solidFill>
                  <a:srgbClr val="C00000"/>
                </a:solidFill>
                <a:latin typeface="Athanasius" pitchFamily="2" charset="0"/>
              </a:rPr>
              <a:t>Dauid</a:t>
            </a:r>
            <a:endParaRPr lang="fr-FR" sz="3500" b="1" dirty="0">
              <a:latin typeface="Athanasius" pitchFamily="2" charset="0"/>
            </a:endParaRPr>
          </a:p>
          <a:p>
            <a:pPr marL="0" indent="0" algn="just">
              <a:buNone/>
            </a:pPr>
            <a:r>
              <a:rPr lang="en-US" sz="3500" b="1" dirty="0" err="1">
                <a:latin typeface="Athanasius" pitchFamily="2" charset="0"/>
              </a:rPr>
              <a:t>Aifai</a:t>
            </a:r>
            <a:r>
              <a:rPr lang="en-US" sz="3500" b="1" dirty="0">
                <a:latin typeface="Athanasius" pitchFamily="2" charset="0"/>
              </a:rPr>
              <a:t> `</a:t>
            </a:r>
            <a:r>
              <a:rPr lang="en-US" sz="3500" b="1" dirty="0" err="1">
                <a:latin typeface="Athanasius" pitchFamily="2" charset="0"/>
              </a:rPr>
              <a:t>èntayuxh</a:t>
            </a:r>
            <a:r>
              <a:rPr lang="en-US" sz="3500" b="1" dirty="0">
                <a:latin typeface="Athanasius" pitchFamily="2" charset="0"/>
              </a:rPr>
              <a:t> `</a:t>
            </a:r>
            <a:r>
              <a:rPr lang="en-US" sz="3500" b="1" dirty="0" err="1">
                <a:latin typeface="Athanasius" pitchFamily="2" charset="0"/>
              </a:rPr>
              <a:t>èe`èp</a:t>
            </a:r>
            <a:r>
              <a:rPr lang="en-US" sz="3500" b="1" dirty="0">
                <a:latin typeface="Athanasius" pitchFamily="2" charset="0"/>
              </a:rPr>
              <a:t>]</a:t>
            </a:r>
            <a:r>
              <a:rPr lang="en-US" sz="3500" b="1" dirty="0" err="1">
                <a:latin typeface="Athanasius" pitchFamily="2" charset="0"/>
              </a:rPr>
              <a:t>wi</a:t>
            </a:r>
            <a:r>
              <a:rPr lang="en-US" sz="3500" b="1" dirty="0">
                <a:latin typeface="Athanasius" pitchFamily="2" charset="0"/>
              </a:rPr>
              <a:t> \</a:t>
            </a:r>
            <a:r>
              <a:rPr lang="en-US" sz="3500" b="1" dirty="0" err="1">
                <a:latin typeface="Athanasius" pitchFamily="2" charset="0"/>
              </a:rPr>
              <a:t>arok</a:t>
            </a:r>
            <a:r>
              <a:rPr lang="en-US" sz="3500" b="1" dirty="0">
                <a:latin typeface="Athanasius" pitchFamily="2" charset="0"/>
              </a:rPr>
              <a:t> P_ </a:t>
            </a:r>
            <a:r>
              <a:rPr lang="en-US" sz="3500" b="1" dirty="0" err="1">
                <a:latin typeface="Athanasius" pitchFamily="2" charset="0"/>
              </a:rPr>
              <a:t>Panou</a:t>
            </a:r>
            <a:r>
              <a:rPr lang="en-US" sz="3500" b="1" dirty="0">
                <a:latin typeface="Athanasius" pitchFamily="2" charset="0"/>
              </a:rPr>
              <a:t>; &gt; </a:t>
            </a:r>
            <a:r>
              <a:rPr lang="en-US" sz="3500" b="1" dirty="0" err="1">
                <a:latin typeface="Athanasius" pitchFamily="2" charset="0"/>
              </a:rPr>
              <a:t>aixa`è</a:t>
            </a:r>
            <a:r>
              <a:rPr lang="en-US" sz="3500" b="1" dirty="0">
                <a:latin typeface="Athanasius" pitchFamily="2" charset="0"/>
              </a:rPr>
              <a:t>\</a:t>
            </a:r>
            <a:r>
              <a:rPr lang="en-US" sz="3500" b="1" dirty="0" err="1">
                <a:latin typeface="Athanasius" pitchFamily="2" charset="0"/>
              </a:rPr>
              <a:t>qhi</a:t>
            </a:r>
            <a:r>
              <a:rPr lang="en-US" sz="3500" b="1" dirty="0">
                <a:latin typeface="Athanasius" pitchFamily="2" charset="0"/>
              </a:rPr>
              <a:t> `</a:t>
            </a:r>
            <a:r>
              <a:rPr lang="en-US" sz="3500" b="1" dirty="0" err="1">
                <a:latin typeface="Athanasius" pitchFamily="2" charset="0"/>
              </a:rPr>
              <a:t>èerok</a:t>
            </a:r>
            <a:r>
              <a:rPr lang="en-US" sz="3500" b="1" dirty="0">
                <a:latin typeface="Athanasius" pitchFamily="2" charset="0"/>
              </a:rPr>
              <a:t> `</a:t>
            </a:r>
            <a:r>
              <a:rPr lang="en-US" sz="3500" b="1" dirty="0" err="1">
                <a:latin typeface="Athanasius" pitchFamily="2" charset="0"/>
              </a:rPr>
              <a:t>ènnek`èqrisi</a:t>
            </a:r>
            <a:r>
              <a:rPr lang="en-US" sz="3500" b="1" dirty="0">
                <a:latin typeface="Athanasius" pitchFamily="2" charset="0"/>
              </a:rPr>
              <a:t>]</a:t>
            </a:r>
            <a:r>
              <a:rPr lang="en-US" sz="3500" b="1" dirty="0" err="1">
                <a:latin typeface="Athanasius" pitchFamily="2" charset="0"/>
              </a:rPr>
              <a:t>ipi</a:t>
            </a:r>
            <a:r>
              <a:rPr lang="en-US" sz="3500" b="1" dirty="0">
                <a:latin typeface="Athanasius" pitchFamily="2" charset="0"/>
              </a:rPr>
              <a:t> ]a `</a:t>
            </a:r>
            <a:r>
              <a:rPr lang="en-US" sz="3500" b="1" dirty="0" err="1">
                <a:latin typeface="Athanasius" pitchFamily="2" charset="0"/>
              </a:rPr>
              <a:t>èene</a:t>
            </a:r>
            <a:r>
              <a:rPr lang="en-US" sz="3500" b="1" dirty="0">
                <a:latin typeface="Athanasius" pitchFamily="2" charset="0"/>
              </a:rPr>
              <a:t>\.  Oude `</a:t>
            </a:r>
            <a:r>
              <a:rPr lang="en-US" sz="3500" b="1" dirty="0" err="1">
                <a:latin typeface="Athanasius" pitchFamily="2" charset="0"/>
              </a:rPr>
              <a:t>èmpen`èqroucwbi</a:t>
            </a:r>
            <a:r>
              <a:rPr lang="en-US" sz="3500" b="1" dirty="0">
                <a:latin typeface="Athanasius" pitchFamily="2" charset="0"/>
              </a:rPr>
              <a:t> `</a:t>
            </a:r>
            <a:r>
              <a:rPr lang="en-US" sz="3500" b="1" dirty="0" err="1">
                <a:latin typeface="Athanasius" pitchFamily="2" charset="0"/>
              </a:rPr>
              <a:t>èncwi</a:t>
            </a:r>
            <a:r>
              <a:rPr lang="en-US" sz="3500" b="1" dirty="0">
                <a:latin typeface="Athanasius" pitchFamily="2" charset="0"/>
              </a:rPr>
              <a:t> `</a:t>
            </a:r>
            <a:r>
              <a:rPr lang="en-US" sz="3500" b="1" dirty="0" err="1">
                <a:latin typeface="Athanasius" pitchFamily="2" charset="0"/>
              </a:rPr>
              <a:t>ènje</a:t>
            </a:r>
            <a:r>
              <a:rPr lang="en-US" sz="3500" b="1" dirty="0">
                <a:latin typeface="Athanasius" pitchFamily="2" charset="0"/>
              </a:rPr>
              <a:t> </a:t>
            </a:r>
            <a:r>
              <a:rPr lang="en-US" sz="3500" b="1" dirty="0" err="1">
                <a:latin typeface="Athanasius" pitchFamily="2" charset="0"/>
              </a:rPr>
              <a:t>najaji</a:t>
            </a:r>
            <a:r>
              <a:rPr lang="en-US" sz="3500" b="1" dirty="0">
                <a:latin typeface="Athanasius" pitchFamily="2" charset="0"/>
              </a:rPr>
              <a:t>  &gt; </a:t>
            </a:r>
            <a:r>
              <a:rPr lang="en-US" sz="3500" b="1" dirty="0" err="1">
                <a:latin typeface="Athanasius" pitchFamily="2" charset="0"/>
              </a:rPr>
              <a:t>marousi</a:t>
            </a:r>
            <a:r>
              <a:rPr lang="en-US" sz="3500" b="1" dirty="0">
                <a:latin typeface="Athanasius" pitchFamily="2" charset="0"/>
              </a:rPr>
              <a:t>]</a:t>
            </a:r>
            <a:r>
              <a:rPr lang="en-US" sz="3500" b="1" dirty="0" err="1">
                <a:latin typeface="Athanasius" pitchFamily="2" charset="0"/>
              </a:rPr>
              <a:t>ipi</a:t>
            </a:r>
            <a:r>
              <a:rPr lang="en-US" sz="3500" b="1" dirty="0">
                <a:latin typeface="Athanasius" pitchFamily="2" charset="0"/>
              </a:rPr>
              <a:t> `</a:t>
            </a:r>
            <a:r>
              <a:rPr lang="en-US" sz="3500" b="1" dirty="0" err="1">
                <a:latin typeface="Athanasius" pitchFamily="2" charset="0"/>
              </a:rPr>
              <a:t>ènqwou</a:t>
            </a:r>
            <a:r>
              <a:rPr lang="en-US" sz="3500" b="1" dirty="0">
                <a:latin typeface="Athanasius" pitchFamily="2" charset="0"/>
              </a:rPr>
              <a:t> `</a:t>
            </a:r>
            <a:r>
              <a:rPr lang="en-US" sz="3500" b="1" dirty="0" err="1">
                <a:latin typeface="Athanasius" pitchFamily="2" charset="0"/>
              </a:rPr>
              <a:t>ènje</a:t>
            </a:r>
            <a:r>
              <a:rPr lang="en-US" sz="3500" b="1" dirty="0">
                <a:latin typeface="Athanasius" pitchFamily="2" charset="0"/>
              </a:rPr>
              <a:t> </a:t>
            </a:r>
            <a:r>
              <a:rPr lang="en-US" sz="3500" b="1" dirty="0" err="1">
                <a:latin typeface="Athanasius" pitchFamily="2" charset="0"/>
              </a:rPr>
              <a:t>nhetiri</a:t>
            </a:r>
            <a:r>
              <a:rPr lang="en-US" sz="3500" b="1" dirty="0">
                <a:latin typeface="Athanasius" pitchFamily="2" charset="0"/>
              </a:rPr>
              <a:t>   `</a:t>
            </a:r>
            <a:r>
              <a:rPr lang="en-US" sz="3500" b="1" dirty="0" err="1">
                <a:latin typeface="Athanasius" pitchFamily="2" charset="0"/>
              </a:rPr>
              <a:t>èn</a:t>
            </a:r>
            <a:r>
              <a:rPr lang="en-US" sz="3500" b="1" dirty="0">
                <a:latin typeface="Athanasius" pitchFamily="2" charset="0"/>
              </a:rPr>
              <a:t>;`</a:t>
            </a:r>
            <a:r>
              <a:rPr lang="en-US" sz="3500" b="1" dirty="0" err="1">
                <a:latin typeface="Athanasius" pitchFamily="2" charset="0"/>
              </a:rPr>
              <a:t>èanomi`èa</a:t>
            </a:r>
            <a:r>
              <a:rPr lang="en-US" sz="3500" b="1" dirty="0">
                <a:latin typeface="Athanasius" pitchFamily="2" charset="0"/>
              </a:rPr>
              <a:t>   '</a:t>
            </a:r>
            <a:r>
              <a:rPr lang="en-US" sz="3500" b="1" dirty="0" err="1">
                <a:latin typeface="Athanasius" pitchFamily="2" charset="0"/>
              </a:rPr>
              <a:t>en</a:t>
            </a:r>
            <a:r>
              <a:rPr lang="en-US" sz="3500" b="1" dirty="0">
                <a:latin typeface="Athanasius" pitchFamily="2" charset="0"/>
              </a:rPr>
              <a:t>    pet]</a:t>
            </a:r>
            <a:r>
              <a:rPr lang="en-US" sz="3500" b="1" dirty="0" err="1">
                <a:latin typeface="Athanasius" pitchFamily="2" charset="0"/>
              </a:rPr>
              <a:t>ouit</a:t>
            </a:r>
            <a:r>
              <a:rPr lang="en-US" sz="3500" b="1" dirty="0">
                <a:latin typeface="Athanasius" pitchFamily="2" charset="0"/>
              </a:rPr>
              <a:t>  &gt;  </a:t>
            </a:r>
            <a:r>
              <a:rPr lang="fr-FR" sz="3500" b="1" dirty="0">
                <a:latin typeface="Athanasius" pitchFamily="2" charset="0"/>
              </a:rPr>
              <a:t> ``</a:t>
            </a:r>
            <a:r>
              <a:rPr lang="fr-FR" sz="3500" b="1" dirty="0" err="1">
                <a:solidFill>
                  <a:srgbClr val="C00000"/>
                </a:solidFill>
                <a:latin typeface="Athanasius" pitchFamily="2" charset="0"/>
              </a:rPr>
              <a:t>allhloui`a</a:t>
            </a:r>
            <a:endParaRPr lang="fr-FR" sz="35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algn="just" rtl="1"/>
            <a:r>
              <a:rPr lang="ar-SA" sz="2800" b="1" i="1" dirty="0">
                <a:solidFill>
                  <a:srgbClr val="C00000"/>
                </a:solidFill>
              </a:rPr>
              <a:t>مزمور ٢٤: ١و ٢</a:t>
            </a:r>
            <a:endParaRPr lang="fr-FR" sz="2800" b="1" i="1" dirty="0">
              <a:solidFill>
                <a:srgbClr val="C00000"/>
              </a:solidFill>
            </a:endParaRPr>
          </a:p>
          <a:p>
            <a:pPr algn="just" rtl="1"/>
            <a:r>
              <a:rPr lang="ar-SA" sz="3600" b="1" dirty="0">
                <a:latin typeface="Times New Roman" panose="02020603050405020304" pitchFamily="18" charset="0"/>
              </a:rPr>
              <a:t>إليك يا رب رفعت نفسي</a:t>
            </a:r>
            <a:r>
              <a:rPr lang="ar-EG" sz="3600" b="1" dirty="0" err="1">
                <a:latin typeface="Times New Roman" panose="02020603050405020304" pitchFamily="18" charset="0"/>
              </a:rPr>
              <a:t>،</a:t>
            </a:r>
            <a:r>
              <a:rPr lang="ar-SA" sz="3600" b="1" dirty="0">
                <a:latin typeface="Times New Roman" panose="02020603050405020304" pitchFamily="18" charset="0"/>
              </a:rPr>
              <a:t> إلهي عليك توكلت، فلا تخزني إلي الأبد</a:t>
            </a:r>
            <a:r>
              <a:rPr lang="ar-EG" sz="3600" b="1" dirty="0" err="1">
                <a:latin typeface="Times New Roman" panose="02020603050405020304" pitchFamily="18" charset="0"/>
              </a:rPr>
              <a:t>:</a:t>
            </a:r>
            <a:r>
              <a:rPr lang="ar-SA" sz="3600" b="1" dirty="0">
                <a:latin typeface="Times New Roman" panose="02020603050405020304" pitchFamily="18" charset="0"/>
              </a:rPr>
              <a:t> ولا ت</a:t>
            </a:r>
            <a:r>
              <a:rPr lang="ar-EG" sz="3600" b="1" dirty="0">
                <a:latin typeface="Times New Roman" panose="02020603050405020304" pitchFamily="18" charset="0"/>
              </a:rPr>
              <a:t>ُ</a:t>
            </a:r>
            <a:r>
              <a:rPr lang="ar-SA" sz="3600" b="1" dirty="0">
                <a:latin typeface="Times New Roman" panose="02020603050405020304" pitchFamily="18" charset="0"/>
              </a:rPr>
              <a:t>ضحك بي أعدائي. فليخز الذين يصنعون الإثم </a:t>
            </a:r>
            <a:r>
              <a:rPr lang="ar-SA" sz="3600" b="1" dirty="0" err="1">
                <a:latin typeface="Times New Roman" panose="02020603050405020304" pitchFamily="18" charset="0"/>
              </a:rPr>
              <a:t>باطلاً.</a:t>
            </a:r>
            <a:r>
              <a:rPr lang="ar-SA" sz="3600" b="1" dirty="0">
                <a:latin typeface="Times New Roman" panose="02020603050405020304" pitchFamily="18" charset="0"/>
              </a:rPr>
              <a:t>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التاسعة من الثلاثاء</a:t>
            </a:r>
            <a:endParaRPr lang="en-US" altLang="fr-FR" sz="2000"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24 : 1-3</a:t>
            </a:r>
          </a:p>
          <a:p>
            <a:pPr marL="0" indent="0" algn="just">
              <a:lnSpc>
                <a:spcPct val="90000"/>
              </a:lnSpc>
              <a:buNone/>
            </a:pPr>
            <a:r>
              <a:rPr lang="fr-FR" sz="2800" b="1" dirty="0"/>
              <a:t>Vers Toi, Seigneur, j'élève mon âme, vers Toi, mon Dieu. Je m'appuie sur Toi: épargne-moi la honte. Ne laisse pas mes ennemis rire de moi. Honte à ceux qui transgressent sans raison. </a:t>
            </a:r>
            <a:r>
              <a:rPr lang="fr-FR" sz="2800" b="1" dirty="0">
                <a:solidFill>
                  <a:srgbClr val="C00000"/>
                </a:solidFill>
              </a:rPr>
              <a:t>Alléluia</a:t>
            </a:r>
          </a:p>
        </p:txBody>
      </p:sp>
      <p:sp>
        <p:nvSpPr>
          <p:cNvPr id="10" name="ZoneTexte 9">
            <a:extLst>
              <a:ext uri="{FF2B5EF4-FFF2-40B4-BE49-F238E27FC236}">
                <a16:creationId xmlns:a16="http://schemas.microsoft.com/office/drawing/2014/main" id="{2B6A1E2C-466D-4001-BA5B-1A22D06DE618}"/>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9</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390215901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34704263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Matthieu 24 : 3-35</a:t>
            </a:r>
            <a:endParaRPr lang="fr-FR" sz="2800" b="1" dirty="0">
              <a:solidFill>
                <a:srgbClr val="C00000"/>
              </a:solidFill>
            </a:endParaRPr>
          </a:p>
          <a:p>
            <a:pPr marL="0" indent="0" algn="just">
              <a:buNone/>
            </a:pPr>
            <a:r>
              <a:rPr lang="fr-FR" sz="2800" b="1" dirty="0"/>
              <a:t>Comme il était assis, au mont des Oliviers, les disciples s'avancèrent vers lui, à l'écart, et lui dirent: «Dis-nous quand cela arrivera, et quel sera le signe de ton avènement et de la fin du monde.» Jésus leur répondit: «Prenez garde que personne ne vous égare. Car beaucoup viendront en prenant mon nom; ils diront: ‘C'est moi, le Messie’, et ils égareront bien des gens. Vous allez entendre parler 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متى ٢٤‏:٣- ٣٥</a:t>
            </a:r>
            <a:endParaRPr lang="fr-FR" sz="3600" b="1" i="1" dirty="0">
              <a:solidFill>
                <a:srgbClr val="C00000"/>
              </a:solidFill>
            </a:endParaRPr>
          </a:p>
          <a:p>
            <a:pPr algn="just" rtl="1"/>
            <a:r>
              <a:rPr lang="ar-SA" sz="3600" b="1" dirty="0">
                <a:latin typeface="Times New Roman" panose="02020603050405020304" pitchFamily="18" charset="0"/>
              </a:rPr>
              <a:t>وفيما هو جالس علي جبل الزيتون فجاء إليه تلاميذه علي إنفراد وحدهم قائلين: قل لنا متي يكون هذا</a:t>
            </a:r>
            <a:r>
              <a:rPr lang="ar-EG" sz="3600" b="1" dirty="0" err="1">
                <a:latin typeface="Times New Roman" panose="02020603050405020304" pitchFamily="18" charset="0"/>
              </a:rPr>
              <a:t>،</a:t>
            </a:r>
            <a:r>
              <a:rPr lang="ar-SA" sz="3600" b="1" dirty="0">
                <a:latin typeface="Times New Roman" panose="02020603050405020304" pitchFamily="18" charset="0"/>
              </a:rPr>
              <a:t> وما هي علامة مجيئك و</a:t>
            </a:r>
            <a:r>
              <a:rPr lang="ar-EG" sz="3600" b="1" dirty="0">
                <a:latin typeface="Times New Roman" panose="02020603050405020304" pitchFamily="18" charset="0"/>
              </a:rPr>
              <a:t>إ</a:t>
            </a:r>
            <a:r>
              <a:rPr lang="ar-SA" sz="3600" b="1" dirty="0" err="1">
                <a:latin typeface="Times New Roman" panose="02020603050405020304" pitchFamily="18" charset="0"/>
              </a:rPr>
              <a:t>نقضاء</a:t>
            </a:r>
            <a:r>
              <a:rPr lang="ar-SA" sz="3600" b="1" dirty="0">
                <a:latin typeface="Times New Roman" panose="02020603050405020304" pitchFamily="18" charset="0"/>
              </a:rPr>
              <a:t> هذا الدهر؟ فأجاب يسوع وقال لهم: أنظروا لا يضلكم أحد</a:t>
            </a:r>
            <a:r>
              <a:rPr lang="ar-EG" sz="3600" b="1" dirty="0" err="1">
                <a:latin typeface="Times New Roman" panose="02020603050405020304" pitchFamily="18" charset="0"/>
              </a:rPr>
              <a:t>،</a:t>
            </a:r>
            <a:r>
              <a:rPr lang="ar-SA" sz="3600" b="1" dirty="0">
                <a:latin typeface="Times New Roman" panose="02020603050405020304" pitchFamily="18" charset="0"/>
              </a:rPr>
              <a:t> فإن كثيرين يأتون بإسمي قائلين إني أنا هو المسيح</a:t>
            </a:r>
            <a:r>
              <a:rPr lang="ar-EG" sz="3600" b="1" dirty="0" err="1">
                <a:latin typeface="Times New Roman" panose="02020603050405020304" pitchFamily="18" charset="0"/>
              </a:rPr>
              <a:t>،</a:t>
            </a:r>
            <a:r>
              <a:rPr lang="ar-SA" sz="3600" b="1" dirty="0">
                <a:latin typeface="Times New Roman" panose="02020603050405020304" pitchFamily="18" charset="0"/>
              </a:rPr>
              <a:t> ويضلون كثيرين</a:t>
            </a:r>
            <a:r>
              <a:rPr lang="ar-EG" sz="3600" b="1" dirty="0" err="1">
                <a:latin typeface="Times New Roman" panose="02020603050405020304" pitchFamily="18" charset="0"/>
              </a:rPr>
              <a:t>،</a:t>
            </a:r>
            <a:r>
              <a:rPr lang="ar-EG" sz="3600" b="1" dirty="0">
                <a:latin typeface="Times New Roman" panose="02020603050405020304" pitchFamily="18" charset="0"/>
              </a:rPr>
              <a:t> </a:t>
            </a:r>
            <a:r>
              <a:rPr lang="ar-SA" sz="3600" b="1" dirty="0">
                <a:latin typeface="Times New Roman" panose="02020603050405020304" pitchFamily="18" charset="0"/>
              </a:rPr>
              <a:t>وسوف تسمعون بحروب </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التاسعة من الثلاثاء</a:t>
            </a:r>
            <a:endParaRPr lang="en-US" altLang="fr-FR" sz="2000" b="1" i="1" dirty="0">
              <a:solidFill>
                <a:schemeClr val="bg1"/>
              </a:solidFill>
            </a:endParaRPr>
          </a:p>
        </p:txBody>
      </p:sp>
      <p:sp>
        <p:nvSpPr>
          <p:cNvPr id="6" name="ZoneTexte 5">
            <a:extLst>
              <a:ext uri="{FF2B5EF4-FFF2-40B4-BE49-F238E27FC236}">
                <a16:creationId xmlns:a16="http://schemas.microsoft.com/office/drawing/2014/main" id="{5D11BB30-97A1-45C8-8D90-64247206E92A}"/>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9</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198390292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guerres et de rumeurs de guerre. Attention! Ne vous alarmez pas: il faut que cela arrive, mais ce n'est pas encore la fin. Car on se dressera nation contre nation et royaume contre royaume; il y aura en divers endroits des famines et des tremblements de terre. Et tout cela sera le commencement des douleurs de l'enfantement. Alors on vous livrera à la détresse, on vous tuera, vous serez haïs de tous les païens à cause de mon nom ; et alors un</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وأخبار حروب. أنظروا لا تضطربوا لأنه لابد أن تكون هذه كلها</a:t>
            </a:r>
            <a:r>
              <a:rPr lang="ar-EG" sz="3600" b="1" dirty="0" err="1">
                <a:latin typeface="Times New Roman" panose="02020603050405020304" pitchFamily="18" charset="0"/>
              </a:rPr>
              <a:t>،</a:t>
            </a:r>
            <a:r>
              <a:rPr lang="ar-SA" sz="3600" b="1" dirty="0">
                <a:latin typeface="Times New Roman" panose="02020603050405020304" pitchFamily="18" charset="0"/>
              </a:rPr>
              <a:t> ولكن ليس المنتهي بعد</a:t>
            </a:r>
            <a:r>
              <a:rPr lang="ar-EG" sz="3600" b="1" dirty="0" err="1">
                <a:latin typeface="Times New Roman" panose="02020603050405020304" pitchFamily="18" charset="0"/>
              </a:rPr>
              <a:t>،</a:t>
            </a:r>
            <a:r>
              <a:rPr lang="ar-SA" sz="3600" b="1" dirty="0">
                <a:latin typeface="Times New Roman" panose="02020603050405020304" pitchFamily="18" charset="0"/>
              </a:rPr>
              <a:t> لأنه تقوم أمة علي أمة ومملكة علي مملكة وتكون زلازل ومجاعات وأوبئة في أماكن وهذه كلها مبتدأ الأوجاع</a:t>
            </a:r>
            <a:r>
              <a:rPr lang="ar-EG" sz="3600" b="1" dirty="0" err="1">
                <a:latin typeface="Times New Roman" panose="02020603050405020304" pitchFamily="18" charset="0"/>
              </a:rPr>
              <a:t>،</a:t>
            </a:r>
            <a:r>
              <a:rPr lang="ar-SA" sz="3600" b="1" dirty="0">
                <a:latin typeface="Times New Roman" panose="02020603050405020304" pitchFamily="18" charset="0"/>
              </a:rPr>
              <a:t> حينئذ يسلمونكم إلي الضيق ويقتلونكم</a:t>
            </a:r>
            <a:r>
              <a:rPr lang="ar-EG" sz="3600" b="1" dirty="0" err="1">
                <a:latin typeface="Times New Roman" panose="02020603050405020304" pitchFamily="18" charset="0"/>
              </a:rPr>
              <a:t>،</a:t>
            </a:r>
            <a:r>
              <a:rPr lang="ar-SA" sz="3600" b="1" dirty="0">
                <a:latin typeface="Times New Roman" panose="02020603050405020304" pitchFamily="18" charset="0"/>
              </a:rPr>
              <a:t> وتكونون مبغضين من جميع الأمم لأجل </a:t>
            </a:r>
            <a:r>
              <a:rPr lang="ar-EG" sz="3600" b="1" dirty="0">
                <a:latin typeface="Times New Roman" panose="02020603050405020304" pitchFamily="18" charset="0"/>
              </a:rPr>
              <a:t>إ</a:t>
            </a:r>
            <a:r>
              <a:rPr lang="ar-SA" sz="3600" b="1" dirty="0">
                <a:latin typeface="Times New Roman" panose="02020603050405020304" pitchFamily="18" charset="0"/>
              </a:rPr>
              <a:t>سمي.</a:t>
            </a:r>
            <a:r>
              <a:rPr lang="ar-EG" sz="3600" b="1" dirty="0">
                <a:latin typeface="Times New Roman" panose="02020603050405020304" pitchFamily="18" charset="0"/>
              </a:rPr>
              <a:t> </a:t>
            </a:r>
            <a:r>
              <a:rPr lang="ar-SA" sz="3600" b="1" dirty="0">
                <a:latin typeface="Times New Roman" panose="02020603050405020304" pitchFamily="18" charset="0"/>
              </a:rPr>
              <a:t>حينئذ يشك كثيرون </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التاسعة من الثلاثاء</a:t>
            </a:r>
            <a:endParaRPr lang="en-US" altLang="fr-FR" sz="2000" b="1" i="1" dirty="0">
              <a:solidFill>
                <a:schemeClr val="bg1"/>
              </a:solidFill>
            </a:endParaRPr>
          </a:p>
        </p:txBody>
      </p:sp>
      <p:sp>
        <p:nvSpPr>
          <p:cNvPr id="6" name="ZoneTexte 5">
            <a:extLst>
              <a:ext uri="{FF2B5EF4-FFF2-40B4-BE49-F238E27FC236}">
                <a16:creationId xmlns:a16="http://schemas.microsoft.com/office/drawing/2014/main" id="{B9233B8E-CE50-42EB-9AE0-615B2ECE27AD}"/>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9</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392754395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grand nombre succomberont; ils se livreront les uns les autres, ils se haïront entre eux. Des faux prophètes surgiront en foule et égareront beaucoup d'hommes. Par suite de l'iniquité croissante, l'amour du grand nombre se refroidira; mais celui qui tiendra jusqu'à la fin, celui-là sera sauvé. Cette Bonne Nouvelle du Royaume sera proclamée dans le monde entier; tous les païens auront là un témoignage. Et alors viendra la fin.</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ويسلمون بعضهم بعضًا ويبغضون بعضهم بعضًا ويقوم كثيرون من الأنبياء الكذبة ويضلون كثيرين</a:t>
            </a:r>
            <a:r>
              <a:rPr lang="ar-EG" sz="3600" b="1" dirty="0" err="1">
                <a:latin typeface="Times New Roman" panose="02020603050405020304" pitchFamily="18" charset="0"/>
              </a:rPr>
              <a:t>،</a:t>
            </a:r>
            <a:r>
              <a:rPr lang="ar-SA" sz="3600" b="1" dirty="0">
                <a:latin typeface="Times New Roman" panose="02020603050405020304" pitchFamily="18" charset="0"/>
              </a:rPr>
              <a:t> ولكثرة الإثم تبرد المحبة من الكثيرين</a:t>
            </a:r>
            <a:r>
              <a:rPr lang="ar-EG" sz="3600" b="1" dirty="0" err="1">
                <a:latin typeface="Times New Roman" panose="02020603050405020304" pitchFamily="18" charset="0"/>
              </a:rPr>
              <a:t>،</a:t>
            </a:r>
            <a:r>
              <a:rPr lang="ar-SA" sz="3600" b="1" dirty="0">
                <a:latin typeface="Times New Roman" panose="02020603050405020304" pitchFamily="18" charset="0"/>
              </a:rPr>
              <a:t> ومن يصبر </a:t>
            </a:r>
            <a:r>
              <a:rPr lang="ar-EG" sz="3600" b="1" dirty="0">
                <a:latin typeface="Times New Roman" panose="02020603050405020304" pitchFamily="18" charset="0"/>
              </a:rPr>
              <a:t>إ</a:t>
            </a:r>
            <a:r>
              <a:rPr lang="ar-SA" sz="3600" b="1" dirty="0">
                <a:latin typeface="Times New Roman" panose="02020603050405020304" pitchFamily="18" charset="0"/>
              </a:rPr>
              <a:t>ل</a:t>
            </a:r>
            <a:r>
              <a:rPr lang="ar-EG" sz="3600" b="1" dirty="0">
                <a:latin typeface="Times New Roman" panose="02020603050405020304" pitchFamily="18" charset="0"/>
              </a:rPr>
              <a:t>ى</a:t>
            </a:r>
            <a:r>
              <a:rPr lang="ar-SA" sz="3600" b="1" dirty="0">
                <a:latin typeface="Times New Roman" panose="02020603050405020304" pitchFamily="18" charset="0"/>
              </a:rPr>
              <a:t> المنتهي </a:t>
            </a:r>
            <a:r>
              <a:rPr lang="ar-SA" sz="3600" b="1" dirty="0" err="1">
                <a:latin typeface="Times New Roman" panose="02020603050405020304" pitchFamily="18" charset="0"/>
              </a:rPr>
              <a:t>يخلص.</a:t>
            </a:r>
            <a:r>
              <a:rPr lang="ar-SA" sz="3600" b="1" dirty="0">
                <a:latin typeface="Times New Roman" panose="02020603050405020304" pitchFamily="18" charset="0"/>
              </a:rPr>
              <a:t> </a:t>
            </a:r>
            <a:r>
              <a:rPr lang="ar-SA" sz="3600" b="1" dirty="0" err="1">
                <a:latin typeface="Times New Roman" panose="02020603050405020304" pitchFamily="18" charset="0"/>
              </a:rPr>
              <a:t>وي</a:t>
            </a:r>
            <a:r>
              <a:rPr lang="ar-EG" sz="3600" b="1" dirty="0">
                <a:latin typeface="Times New Roman" panose="02020603050405020304" pitchFamily="18" charset="0"/>
              </a:rPr>
              <a:t>ُ</a:t>
            </a:r>
            <a:r>
              <a:rPr lang="ar-SA" sz="3600" b="1" dirty="0">
                <a:latin typeface="Times New Roman" panose="02020603050405020304" pitchFamily="18" charset="0"/>
              </a:rPr>
              <a:t>كر</a:t>
            </a:r>
            <a:r>
              <a:rPr lang="ar-EG" sz="3600" b="1" dirty="0">
                <a:latin typeface="Times New Roman" panose="02020603050405020304" pitchFamily="18" charset="0"/>
              </a:rPr>
              <a:t>َ</a:t>
            </a:r>
            <a:r>
              <a:rPr lang="ar-SA" sz="3600" b="1" dirty="0">
                <a:latin typeface="Times New Roman" panose="02020603050405020304" pitchFamily="18" charset="0"/>
              </a:rPr>
              <a:t>ز ببشارة الملكوت هذه في كل المسكونة شهادة لجميع الأمم وحينئذ يأتي المنتهي</a:t>
            </a:r>
            <a:r>
              <a:rPr lang="ar-EG" sz="3600" b="1" dirty="0" err="1">
                <a:latin typeface="Times New Roman" panose="02020603050405020304" pitchFamily="18" charset="0"/>
              </a:rPr>
              <a:t>،</a:t>
            </a:r>
            <a:r>
              <a:rPr lang="ar-SA" sz="3600" b="1" dirty="0">
                <a:latin typeface="Times New Roman" panose="02020603050405020304" pitchFamily="18" charset="0"/>
              </a:rPr>
              <a:t> فمتي نظرتم </a:t>
            </a:r>
            <a:r>
              <a:rPr lang="ar-SA" sz="3600" b="1" dirty="0" err="1">
                <a:latin typeface="Times New Roman" panose="02020603050405020304" pitchFamily="18" charset="0"/>
              </a:rPr>
              <a:t>رجسة</a:t>
            </a:r>
            <a:r>
              <a:rPr lang="ar-EG" sz="3600" b="1" dirty="0">
                <a:latin typeface="Times New Roman" panose="02020603050405020304" pitchFamily="18" charset="0"/>
              </a:rPr>
              <a:t> </a:t>
            </a:r>
            <a:r>
              <a:rPr lang="ar-SA" sz="3600" b="1" dirty="0">
                <a:latin typeface="Times New Roman" panose="02020603050405020304" pitchFamily="18" charset="0"/>
              </a:rPr>
              <a:t>الخراب التي قيل عنها في</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التاسعة من الثلاثاء</a:t>
            </a:r>
            <a:endParaRPr lang="en-US" altLang="fr-FR" sz="2000" b="1" i="1" dirty="0">
              <a:solidFill>
                <a:schemeClr val="bg1"/>
              </a:solidFill>
            </a:endParaRPr>
          </a:p>
        </p:txBody>
      </p:sp>
      <p:sp>
        <p:nvSpPr>
          <p:cNvPr id="6" name="ZoneTexte 5">
            <a:extLst>
              <a:ext uri="{FF2B5EF4-FFF2-40B4-BE49-F238E27FC236}">
                <a16:creationId xmlns:a16="http://schemas.microsoft.com/office/drawing/2014/main" id="{67427CF8-C86A-4BDF-A726-9C2376350619}"/>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9</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161698492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Quand donc vous verrez installé dans le lieu saint l'Abominable Dévastateur, dont a parlé le prophète Daniel, (que le lecteur de l’Ecriture comprenne!) alors, ceux qui seront en Judée, qu'ils fuient dans les montagnes; celui qui sera sur la terrasse, qu'il ne descende pas pour emporter ce qu'il y a dans sa maison; celui qui sera au champ, qu'il ne retourne pas en arrière pour prendre son manteau.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دانيال النبي قائمة في المكان المقدس</a:t>
            </a:r>
            <a:r>
              <a:rPr lang="ar-EG" sz="3600" b="1" dirty="0" err="1">
                <a:latin typeface="Times New Roman" panose="02020603050405020304" pitchFamily="18" charset="0"/>
              </a:rPr>
              <a:t>،</a:t>
            </a:r>
            <a:r>
              <a:rPr lang="ar-SA" sz="3600" b="1" dirty="0">
                <a:latin typeface="Times New Roman" panose="02020603050405020304" pitchFamily="18" charset="0"/>
              </a:rPr>
              <a:t> فليفهم القارئ</a:t>
            </a:r>
            <a:r>
              <a:rPr lang="ar-EG" sz="3600" b="1" dirty="0" err="1">
                <a:latin typeface="Times New Roman" panose="02020603050405020304" pitchFamily="18" charset="0"/>
              </a:rPr>
              <a:t>،</a:t>
            </a:r>
            <a:r>
              <a:rPr lang="ar-SA" sz="3600" b="1" dirty="0">
                <a:latin typeface="Times New Roman" panose="02020603050405020304" pitchFamily="18" charset="0"/>
              </a:rPr>
              <a:t> فحينئذ ليهرب الذين في اليهودية إلي الجبال</a:t>
            </a:r>
            <a:r>
              <a:rPr lang="ar-EG" sz="3600" b="1" dirty="0" err="1">
                <a:latin typeface="Times New Roman" panose="02020603050405020304" pitchFamily="18" charset="0"/>
              </a:rPr>
              <a:t>،</a:t>
            </a:r>
            <a:r>
              <a:rPr lang="ar-SA" sz="3600" b="1" dirty="0">
                <a:latin typeface="Times New Roman" panose="02020603050405020304" pitchFamily="18" charset="0"/>
              </a:rPr>
              <a:t> والذي علي السطح لا ينزل ليأخذ ما في بيته</a:t>
            </a:r>
            <a:r>
              <a:rPr lang="ar-EG" sz="3600" b="1" dirty="0" err="1">
                <a:latin typeface="Times New Roman" panose="02020603050405020304" pitchFamily="18" charset="0"/>
              </a:rPr>
              <a:t>،</a:t>
            </a:r>
            <a:r>
              <a:rPr lang="ar-SA" sz="3600" b="1" dirty="0">
                <a:latin typeface="Times New Roman" panose="02020603050405020304" pitchFamily="18" charset="0"/>
              </a:rPr>
              <a:t> والذي في الحقل فلا يرجع إلي ورائه ليأخذ </a:t>
            </a:r>
            <a:r>
              <a:rPr lang="ar-SA" sz="3600" b="1" dirty="0" err="1">
                <a:latin typeface="Times New Roman" panose="02020603050405020304" pitchFamily="18" charset="0"/>
              </a:rPr>
              <a:t>ثو</a:t>
            </a:r>
            <a:r>
              <a:rPr lang="ar-EG" sz="3600" b="1" dirty="0">
                <a:latin typeface="Times New Roman" panose="02020603050405020304" pitchFamily="18" charset="0"/>
              </a:rPr>
              <a:t>ب</a:t>
            </a:r>
            <a:r>
              <a:rPr lang="ar-SA" sz="3600" b="1" dirty="0">
                <a:latin typeface="Times New Roman" panose="02020603050405020304" pitchFamily="18" charset="0"/>
              </a:rPr>
              <a:t>ه.</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التاسعة من الثلاثاء</a:t>
            </a:r>
            <a:endParaRPr lang="en-US" altLang="fr-FR" sz="2000" b="1" i="1" dirty="0">
              <a:solidFill>
                <a:schemeClr val="bg1"/>
              </a:solidFill>
            </a:endParaRPr>
          </a:p>
        </p:txBody>
      </p:sp>
      <p:sp>
        <p:nvSpPr>
          <p:cNvPr id="6" name="ZoneTexte 5">
            <a:extLst>
              <a:ext uri="{FF2B5EF4-FFF2-40B4-BE49-F238E27FC236}">
                <a16:creationId xmlns:a16="http://schemas.microsoft.com/office/drawing/2014/main" id="{3798A988-9581-4A74-AD61-3B645AE8953D}"/>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9</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60073123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Malheureuses celles qui seront enceintes et celles qui allaiteront en ces jours-là! Priez pour que vous n'ayez pas à fuir en hiver ni un jour de sabbat. Il y aura alors en effet une grande détresse, telle qu'il n'y en a pas eu depuis le commencement du monde jusqu'à maintenant et qu'il n'y en aura jamais plus. Et si ces jours-là n'étaient abrégés, personne n'aurait la vie sauve; mais à cause des élus, ces jours-là seront abrégés. Alors, si</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وويل </a:t>
            </a:r>
            <a:r>
              <a:rPr lang="ar-SA" sz="3600" b="1" dirty="0" err="1">
                <a:latin typeface="Times New Roman" panose="02020603050405020304" pitchFamily="18" charset="0"/>
              </a:rPr>
              <a:t>للحبالي</a:t>
            </a:r>
            <a:r>
              <a:rPr lang="ar-SA" sz="3600" b="1" dirty="0">
                <a:latin typeface="Times New Roman" panose="02020603050405020304" pitchFamily="18" charset="0"/>
              </a:rPr>
              <a:t> والمرضعات في تلك الأيام</a:t>
            </a:r>
            <a:r>
              <a:rPr lang="ar-EG" sz="3600" b="1" dirty="0" err="1">
                <a:latin typeface="Times New Roman" panose="02020603050405020304" pitchFamily="18" charset="0"/>
              </a:rPr>
              <a:t>،</a:t>
            </a:r>
            <a:r>
              <a:rPr lang="ar-SA" sz="3600" b="1" dirty="0">
                <a:latin typeface="Times New Roman" panose="02020603050405020304" pitchFamily="18" charset="0"/>
              </a:rPr>
              <a:t> فصلوا لكي لا يكون هربكم في شتاء ولا في سبت</a:t>
            </a:r>
            <a:r>
              <a:rPr lang="ar-EG" sz="3600" b="1" dirty="0" err="1">
                <a:latin typeface="Times New Roman" panose="02020603050405020304" pitchFamily="18" charset="0"/>
              </a:rPr>
              <a:t>،</a:t>
            </a:r>
            <a:r>
              <a:rPr lang="ar-SA" sz="3600" b="1" dirty="0">
                <a:latin typeface="Times New Roman" panose="02020603050405020304" pitchFamily="18" charset="0"/>
              </a:rPr>
              <a:t> لأنه سيكون في ذلك الوقت ضيق شديد لم يكن مثله منذ </a:t>
            </a:r>
            <a:r>
              <a:rPr lang="ar-SA" sz="3600" b="1" dirty="0" err="1">
                <a:latin typeface="Times New Roman" panose="02020603050405020304" pitchFamily="18" charset="0"/>
              </a:rPr>
              <a:t>إبتداء</a:t>
            </a:r>
            <a:r>
              <a:rPr lang="ar-SA" sz="3600" b="1" dirty="0">
                <a:latin typeface="Times New Roman" panose="02020603050405020304" pitchFamily="18" charset="0"/>
              </a:rPr>
              <a:t> العالم إلي الآن</a:t>
            </a:r>
            <a:r>
              <a:rPr lang="ar-EG" sz="3600" b="1" dirty="0" err="1">
                <a:latin typeface="Times New Roman" panose="02020603050405020304" pitchFamily="18" charset="0"/>
              </a:rPr>
              <a:t>،</a:t>
            </a:r>
            <a:r>
              <a:rPr lang="ar-SA" sz="3600" b="1" dirty="0">
                <a:latin typeface="Times New Roman" panose="02020603050405020304" pitchFamily="18" charset="0"/>
              </a:rPr>
              <a:t> ولن يكون مثله </a:t>
            </a:r>
            <a:r>
              <a:rPr lang="ar-SA" sz="3600" b="1" dirty="0" err="1">
                <a:latin typeface="Times New Roman" panose="02020603050405020304" pitchFamily="18" charset="0"/>
              </a:rPr>
              <a:t>أيضًا.</a:t>
            </a:r>
            <a:r>
              <a:rPr lang="ar-SA" sz="3600" b="1" dirty="0">
                <a:latin typeface="Times New Roman" panose="02020603050405020304" pitchFamily="18" charset="0"/>
              </a:rPr>
              <a:t> و</a:t>
            </a:r>
            <a:r>
              <a:rPr lang="ar-EG" sz="3600" b="1" dirty="0">
                <a:latin typeface="Times New Roman" panose="02020603050405020304" pitchFamily="18" charset="0"/>
              </a:rPr>
              <a:t>لو </a:t>
            </a:r>
            <a:r>
              <a:rPr lang="ar-SA" sz="3600" b="1" dirty="0">
                <a:latin typeface="Times New Roman" panose="02020603050405020304" pitchFamily="18" charset="0"/>
              </a:rPr>
              <a:t>لم تقصر تلك الأيام لما كان يخلص كل ذي جسد</a:t>
            </a:r>
            <a:r>
              <a:rPr lang="ar-EG" sz="3600" b="1" dirty="0" err="1">
                <a:latin typeface="Times New Roman" panose="02020603050405020304" pitchFamily="18" charset="0"/>
              </a:rPr>
              <a:t>،</a:t>
            </a:r>
            <a:r>
              <a:rPr lang="ar-SA" sz="3600" b="1" dirty="0">
                <a:latin typeface="Times New Roman" panose="02020603050405020304" pitchFamily="18" charset="0"/>
              </a:rPr>
              <a:t> لكن لأجل المختارين تقصر تلك الأيام. حينئذ إن</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التاسعة من الثلاثاء</a:t>
            </a:r>
            <a:endParaRPr lang="en-US" altLang="fr-FR" sz="2000" b="1" i="1" dirty="0">
              <a:solidFill>
                <a:schemeClr val="bg1"/>
              </a:solidFill>
            </a:endParaRPr>
          </a:p>
        </p:txBody>
      </p:sp>
      <p:sp>
        <p:nvSpPr>
          <p:cNvPr id="6" name="ZoneTexte 5">
            <a:extLst>
              <a:ext uri="{FF2B5EF4-FFF2-40B4-BE49-F238E27FC236}">
                <a16:creationId xmlns:a16="http://schemas.microsoft.com/office/drawing/2014/main" id="{B9233B8E-CE50-42EB-9AE0-615B2ECE27AD}"/>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9</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145879516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quelqu'un vous dit: «Le Messie est ici!» ou bien: «Il est là», n'allez pas le croire. En effet, de faux messies et de faux prophètes se lèveront et produiront des signes formidables et des prodiges, au point d'égarer, s'il était possible, même les élus. Voilà, je vous ai prévenus. Si donc on vous dit: «Le voici dans le désert», ne vous y rendez pas. «Le voici dans les lieux retirés», n'allez pas le croire. En effet, comme l'éclair part du levant et brille jusqu'au couchant,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قال لكم أحد هو</a:t>
            </a:r>
            <a:r>
              <a:rPr lang="fr-FR" sz="3600" b="1" dirty="0">
                <a:latin typeface="Times New Roman" panose="02020603050405020304" pitchFamily="18" charset="0"/>
              </a:rPr>
              <a:t> </a:t>
            </a:r>
            <a:r>
              <a:rPr lang="ar-SA" sz="3600" b="1" dirty="0">
                <a:latin typeface="Times New Roman" panose="02020603050405020304" pitchFamily="18" charset="0"/>
              </a:rPr>
              <a:t>ذا المسيح هنا أو هناك فلا تصدقوا</a:t>
            </a:r>
            <a:r>
              <a:rPr lang="ar-EG" sz="3600" b="1" dirty="0" err="1">
                <a:latin typeface="Times New Roman" panose="02020603050405020304" pitchFamily="18" charset="0"/>
              </a:rPr>
              <a:t>،</a:t>
            </a:r>
            <a:r>
              <a:rPr lang="ar-SA" sz="3600" b="1" dirty="0">
                <a:latin typeface="Times New Roman" panose="02020603050405020304" pitchFamily="18" charset="0"/>
              </a:rPr>
              <a:t> فإنه سيقوم مسحاء كذبة وأنبياء كذبة ويعطون آيات عظيمة وعجائب حتى يضلوا لو أمكن المختارين أيضًا</a:t>
            </a:r>
            <a:r>
              <a:rPr lang="ar-EG" sz="3600" b="1" dirty="0" err="1">
                <a:latin typeface="Times New Roman" panose="02020603050405020304" pitchFamily="18" charset="0"/>
              </a:rPr>
              <a:t>،</a:t>
            </a:r>
            <a:r>
              <a:rPr lang="ar-SA" sz="3600" b="1" dirty="0">
                <a:latin typeface="Times New Roman" panose="02020603050405020304" pitchFamily="18" charset="0"/>
              </a:rPr>
              <a:t> ها أنا قد سبقت وقلت لكم</a:t>
            </a:r>
            <a:r>
              <a:rPr lang="ar-EG" sz="3600" b="1" dirty="0" err="1">
                <a:latin typeface="Times New Roman" panose="02020603050405020304" pitchFamily="18" charset="0"/>
              </a:rPr>
              <a:t>،</a:t>
            </a:r>
            <a:r>
              <a:rPr lang="ar-SA" sz="3600" b="1" dirty="0">
                <a:latin typeface="Times New Roman" panose="02020603050405020304" pitchFamily="18" charset="0"/>
              </a:rPr>
              <a:t> فإن قالوا لكم ها</a:t>
            </a:r>
            <a:r>
              <a:rPr lang="ar-EG" sz="3600" b="1" dirty="0">
                <a:latin typeface="Times New Roman" panose="02020603050405020304" pitchFamily="18" charset="0"/>
              </a:rPr>
              <a:t> </a:t>
            </a:r>
            <a:r>
              <a:rPr lang="ar-SA" sz="3600" b="1" dirty="0">
                <a:latin typeface="Times New Roman" panose="02020603050405020304" pitchFamily="18" charset="0"/>
              </a:rPr>
              <a:t>هو في البرية فلا تخرجوا</a:t>
            </a:r>
            <a:r>
              <a:rPr lang="ar-EG" sz="3600" b="1" dirty="0" err="1">
                <a:latin typeface="Times New Roman" panose="02020603050405020304" pitchFamily="18" charset="0"/>
              </a:rPr>
              <a:t>،</a:t>
            </a:r>
            <a:r>
              <a:rPr lang="ar-SA" sz="3600" b="1" dirty="0">
                <a:latin typeface="Times New Roman" panose="02020603050405020304" pitchFamily="18" charset="0"/>
              </a:rPr>
              <a:t> أو ها هو في المخادع فلا تصدقوا</a:t>
            </a:r>
            <a:r>
              <a:rPr lang="ar-EG" sz="3600" b="1" dirty="0" err="1">
                <a:latin typeface="Times New Roman" panose="02020603050405020304" pitchFamily="18" charset="0"/>
              </a:rPr>
              <a:t>،</a:t>
            </a:r>
            <a:r>
              <a:rPr lang="ar-SA" sz="3600" b="1" dirty="0">
                <a:latin typeface="Times New Roman" panose="02020603050405020304" pitchFamily="18" charset="0"/>
              </a:rPr>
              <a:t> لأنه كما أن البرق يخرج من المشرق فيظهر في المغرب</a:t>
            </a:r>
            <a:r>
              <a:rPr lang="ar-EG" sz="3600" b="1" dirty="0" err="1">
                <a:latin typeface="Times New Roman" panose="02020603050405020304" pitchFamily="18" charset="0"/>
              </a:rPr>
              <a:t>،</a:t>
            </a:r>
            <a:r>
              <a:rPr lang="ar-SA" sz="3600" b="1" dirty="0">
                <a:latin typeface="Times New Roman" panose="02020603050405020304" pitchFamily="18" charset="0"/>
              </a:rPr>
              <a:t> </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التاسعة من الثلاثاء</a:t>
            </a:r>
            <a:endParaRPr lang="en-US" altLang="fr-FR" sz="2000" b="1" i="1" dirty="0">
              <a:solidFill>
                <a:schemeClr val="bg1"/>
              </a:solidFill>
            </a:endParaRPr>
          </a:p>
        </p:txBody>
      </p:sp>
      <p:sp>
        <p:nvSpPr>
          <p:cNvPr id="6" name="ZoneTexte 5">
            <a:extLst>
              <a:ext uri="{FF2B5EF4-FFF2-40B4-BE49-F238E27FC236}">
                <a16:creationId xmlns:a16="http://schemas.microsoft.com/office/drawing/2014/main" id="{67427CF8-C86A-4BDF-A726-9C2376350619}"/>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9</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203332077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ainsi en sera-t-il de l'avènement du Fils de l'homme. Où que soit le cadavre, là se rassembleront les vautours. Aussitôt après la détresse de ces jours-là, le soleil s'obscurcira, la lune ne brillera plus, les étoiles tomberont du ciel, et les puissances des cieux seront ébranlées. Alors apparaîtra dans le ciel le signe du Fils de l'homme; alors toutes les tribus de la terre se frapperont la poitrine; et elles verront le Fils de l'homme venir sur les nuées du ciel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هكذا يكون مج</a:t>
            </a:r>
            <a:r>
              <a:rPr lang="ar-EG" sz="3600" b="1" dirty="0">
                <a:latin typeface="Times New Roman" panose="02020603050405020304" pitchFamily="18" charset="0"/>
              </a:rPr>
              <a:t>ي</a:t>
            </a:r>
            <a:r>
              <a:rPr lang="ar-SA" sz="3600" b="1" dirty="0">
                <a:latin typeface="Times New Roman" panose="02020603050405020304" pitchFamily="18" charset="0"/>
              </a:rPr>
              <a:t>ئ </a:t>
            </a:r>
            <a:r>
              <a:rPr lang="ar-SA" sz="3600" b="1" dirty="0" err="1">
                <a:latin typeface="Times New Roman" panose="02020603050405020304" pitchFamily="18" charset="0"/>
              </a:rPr>
              <a:t>إبن</a:t>
            </a:r>
            <a:r>
              <a:rPr lang="ar-SA" sz="3600" b="1" dirty="0">
                <a:latin typeface="Times New Roman" panose="02020603050405020304" pitchFamily="18" charset="0"/>
              </a:rPr>
              <a:t> الإنسان</a:t>
            </a:r>
            <a:r>
              <a:rPr lang="ar-EG" sz="3600" b="1" dirty="0" err="1">
                <a:latin typeface="Times New Roman" panose="02020603050405020304" pitchFamily="18" charset="0"/>
              </a:rPr>
              <a:t>،</a:t>
            </a:r>
            <a:r>
              <a:rPr lang="ar-SA" sz="3600" b="1" dirty="0">
                <a:latin typeface="Times New Roman" panose="02020603050405020304" pitchFamily="18" charset="0"/>
              </a:rPr>
              <a:t> وحيثما تكون الجثة فهناك تجتمع النسور. وللوقت بعد ضيق تلك الأيام تظلم الشمس</a:t>
            </a:r>
            <a:r>
              <a:rPr lang="ar-EG" sz="3600" b="1" dirty="0" err="1">
                <a:latin typeface="Times New Roman" panose="02020603050405020304" pitchFamily="18" charset="0"/>
              </a:rPr>
              <a:t>،</a:t>
            </a:r>
            <a:r>
              <a:rPr lang="ar-SA" sz="3600" b="1" dirty="0">
                <a:latin typeface="Times New Roman" panose="02020603050405020304" pitchFamily="18" charset="0"/>
              </a:rPr>
              <a:t> والقمر لا يعطي ضوءه</a:t>
            </a:r>
            <a:r>
              <a:rPr lang="ar-EG" sz="3600" b="1" dirty="0" err="1">
                <a:latin typeface="Times New Roman" panose="02020603050405020304" pitchFamily="18" charset="0"/>
              </a:rPr>
              <a:t>،</a:t>
            </a:r>
            <a:r>
              <a:rPr lang="ar-SA" sz="3600" b="1" dirty="0">
                <a:latin typeface="Times New Roman" panose="02020603050405020304" pitchFamily="18" charset="0"/>
              </a:rPr>
              <a:t> والكواكب تتساقط من السماء</a:t>
            </a:r>
            <a:r>
              <a:rPr lang="ar-EG" sz="3600" b="1" dirty="0" err="1">
                <a:latin typeface="Times New Roman" panose="02020603050405020304" pitchFamily="18" charset="0"/>
              </a:rPr>
              <a:t>،</a:t>
            </a:r>
            <a:r>
              <a:rPr lang="ar-SA" sz="3600" b="1" dirty="0">
                <a:latin typeface="Times New Roman" panose="02020603050405020304" pitchFamily="18" charset="0"/>
              </a:rPr>
              <a:t> وقوات السموات تتزعزع</a:t>
            </a:r>
            <a:r>
              <a:rPr lang="ar-EG" sz="3600" b="1" dirty="0" err="1">
                <a:latin typeface="Times New Roman" panose="02020603050405020304" pitchFamily="18" charset="0"/>
              </a:rPr>
              <a:t>،</a:t>
            </a:r>
            <a:r>
              <a:rPr lang="ar-SA" sz="3600" b="1" dirty="0">
                <a:latin typeface="Times New Roman" panose="02020603050405020304" pitchFamily="18" charset="0"/>
              </a:rPr>
              <a:t> وحينئذ تظهر علامة </a:t>
            </a:r>
            <a:r>
              <a:rPr lang="ar-SA" sz="3600" b="1" dirty="0" err="1">
                <a:latin typeface="Times New Roman" panose="02020603050405020304" pitchFamily="18" charset="0"/>
              </a:rPr>
              <a:t>إبن</a:t>
            </a:r>
            <a:r>
              <a:rPr lang="ar-SA" sz="3600" b="1" dirty="0">
                <a:latin typeface="Times New Roman" panose="02020603050405020304" pitchFamily="18" charset="0"/>
              </a:rPr>
              <a:t> الإنسان في السماء</a:t>
            </a:r>
            <a:r>
              <a:rPr lang="ar-EG" sz="3600" b="1" dirty="0" err="1">
                <a:latin typeface="Times New Roman" panose="02020603050405020304" pitchFamily="18" charset="0"/>
              </a:rPr>
              <a:t>،</a:t>
            </a:r>
            <a:r>
              <a:rPr lang="ar-SA" sz="3600" b="1" dirty="0">
                <a:latin typeface="Times New Roman" panose="02020603050405020304" pitchFamily="18" charset="0"/>
              </a:rPr>
              <a:t> وحينئذ تنوح جميع قبائل الأرض</a:t>
            </a:r>
            <a:r>
              <a:rPr lang="ar-EG" sz="3600" b="1" dirty="0" err="1">
                <a:latin typeface="Times New Roman" panose="02020603050405020304" pitchFamily="18" charset="0"/>
              </a:rPr>
              <a:t>،</a:t>
            </a:r>
            <a:r>
              <a:rPr lang="ar-SA" sz="3600" b="1" dirty="0">
                <a:latin typeface="Times New Roman" panose="02020603050405020304" pitchFamily="18" charset="0"/>
              </a:rPr>
              <a:t> ويبصرون </a:t>
            </a:r>
            <a:r>
              <a:rPr lang="ar-SA" sz="3600" b="1" dirty="0" err="1">
                <a:latin typeface="Times New Roman" panose="02020603050405020304" pitchFamily="18" charset="0"/>
              </a:rPr>
              <a:t>إبن</a:t>
            </a:r>
            <a:r>
              <a:rPr lang="ar-SA" sz="3600" b="1" dirty="0">
                <a:latin typeface="Times New Roman" panose="02020603050405020304" pitchFamily="18" charset="0"/>
              </a:rPr>
              <a:t> الإنسان آتيًا</a:t>
            </a:r>
            <a:r>
              <a:rPr lang="ar-EG" sz="3600" b="1" dirty="0">
                <a:latin typeface="Times New Roman" panose="02020603050405020304" pitchFamily="18" charset="0"/>
              </a:rPr>
              <a:t> </a:t>
            </a:r>
            <a:r>
              <a:rPr lang="ar-SA" sz="3600" b="1" dirty="0">
                <a:latin typeface="Times New Roman" panose="02020603050405020304" pitchFamily="18" charset="0"/>
              </a:rPr>
              <a:t>علي سحب السماء </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التاسعة من الثلاثاء</a:t>
            </a:r>
            <a:endParaRPr lang="en-US" altLang="fr-FR" sz="2000" b="1" i="1" dirty="0">
              <a:solidFill>
                <a:schemeClr val="bg1"/>
              </a:solidFill>
            </a:endParaRPr>
          </a:p>
        </p:txBody>
      </p:sp>
      <p:sp>
        <p:nvSpPr>
          <p:cNvPr id="6" name="ZoneTexte 5">
            <a:extLst>
              <a:ext uri="{FF2B5EF4-FFF2-40B4-BE49-F238E27FC236}">
                <a16:creationId xmlns:a16="http://schemas.microsoft.com/office/drawing/2014/main" id="{3798A988-9581-4A74-AD61-3B645AE8953D}"/>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9</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394738725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dans la plénitude de la puissance et de la gloire. Et il enverra ses anges avec la grande trompette, et, des quatre vents, d'une extrémité des cieux à l'autre, ils rassembleront ses élus. Comprenez cette comparaison empruntée au figuier: dès que ses rameaux deviennent tendres et que poussent ses feuilles, vous reconnaissez que l'été est proche. De même, vous aussi, quand vous verrez tout cela, sachez que le Fils de l'homme est proche,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بقوة ومجدٍ عظيمٍ</a:t>
            </a:r>
            <a:r>
              <a:rPr lang="ar-EG" sz="3600" b="1" dirty="0" err="1">
                <a:latin typeface="Times New Roman" panose="02020603050405020304" pitchFamily="18" charset="0"/>
              </a:rPr>
              <a:t>،</a:t>
            </a:r>
            <a:r>
              <a:rPr lang="ar-SA" sz="3600" b="1" dirty="0">
                <a:latin typeface="Times New Roman" panose="02020603050405020304" pitchFamily="18" charset="0"/>
              </a:rPr>
              <a:t> ويرسل ملائكته ببوق عظيم الصوت</a:t>
            </a:r>
            <a:r>
              <a:rPr lang="ar-EG" sz="3600" b="1" dirty="0" err="1">
                <a:latin typeface="Times New Roman" panose="02020603050405020304" pitchFamily="18" charset="0"/>
              </a:rPr>
              <a:t>،</a:t>
            </a:r>
            <a:r>
              <a:rPr lang="ar-SA" sz="3600" b="1" dirty="0">
                <a:latin typeface="Times New Roman" panose="02020603050405020304" pitchFamily="18" charset="0"/>
              </a:rPr>
              <a:t> فيجمعون مختاريه من الرياح ال</a:t>
            </a:r>
            <a:r>
              <a:rPr lang="ar-EG" sz="3600" b="1" dirty="0">
                <a:latin typeface="Times New Roman" panose="02020603050405020304" pitchFamily="18" charset="0"/>
              </a:rPr>
              <a:t>أ</a:t>
            </a:r>
            <a:r>
              <a:rPr lang="ar-SA" sz="3600" b="1" dirty="0">
                <a:latin typeface="Times New Roman" panose="02020603050405020304" pitchFamily="18" charset="0"/>
              </a:rPr>
              <a:t>ربع</a:t>
            </a:r>
            <a:r>
              <a:rPr lang="ar-EG" sz="3600" b="1" dirty="0" err="1">
                <a:latin typeface="Times New Roman" panose="02020603050405020304" pitchFamily="18" charset="0"/>
              </a:rPr>
              <a:t>،</a:t>
            </a:r>
            <a:r>
              <a:rPr lang="ar-SA" sz="3600" b="1" dirty="0">
                <a:latin typeface="Times New Roman" panose="02020603050405020304" pitchFamily="18" charset="0"/>
              </a:rPr>
              <a:t> من أقاصي السموات إلي أقاصيها</a:t>
            </a:r>
            <a:r>
              <a:rPr lang="ar-EG" sz="3600" b="1" dirty="0" err="1">
                <a:latin typeface="Times New Roman" panose="02020603050405020304" pitchFamily="18" charset="0"/>
              </a:rPr>
              <a:t>.</a:t>
            </a:r>
            <a:r>
              <a:rPr lang="ar-SA" sz="3600" b="1" dirty="0">
                <a:latin typeface="Times New Roman" panose="02020603050405020304" pitchFamily="18" charset="0"/>
              </a:rPr>
              <a:t> فمن شجرة التين تعلموا المثل</a:t>
            </a:r>
            <a:r>
              <a:rPr lang="ar-EG" sz="3600" b="1" dirty="0" err="1">
                <a:latin typeface="Times New Roman" panose="02020603050405020304" pitchFamily="18" charset="0"/>
              </a:rPr>
              <a:t>،</a:t>
            </a:r>
            <a:r>
              <a:rPr lang="ar-SA" sz="3600" b="1" dirty="0">
                <a:latin typeface="Times New Roman" panose="02020603050405020304" pitchFamily="18" charset="0"/>
              </a:rPr>
              <a:t> فإنها إذا لانت أغصانها وأخرجت أوراقها تعلمون أن الصيف قد قرب</a:t>
            </a:r>
            <a:r>
              <a:rPr lang="ar-EG" sz="3600" b="1" dirty="0" err="1">
                <a:latin typeface="Times New Roman" panose="02020603050405020304" pitchFamily="18" charset="0"/>
              </a:rPr>
              <a:t>،</a:t>
            </a:r>
            <a:r>
              <a:rPr lang="ar-SA" sz="3600" b="1" dirty="0">
                <a:latin typeface="Times New Roman" panose="02020603050405020304" pitchFamily="18" charset="0"/>
              </a:rPr>
              <a:t> هكذا أنتم أيضأ إذا رأيتم هذا كله</a:t>
            </a:r>
            <a:r>
              <a:rPr lang="ar-EG" sz="3600" b="1" dirty="0" err="1">
                <a:latin typeface="Times New Roman" panose="02020603050405020304" pitchFamily="18" charset="0"/>
              </a:rPr>
              <a:t>،</a:t>
            </a:r>
            <a:r>
              <a:rPr lang="ar-EG" sz="3600" b="1" dirty="0">
                <a:latin typeface="Times New Roman" panose="02020603050405020304" pitchFamily="18" charset="0"/>
              </a:rPr>
              <a:t> </a:t>
            </a:r>
            <a:r>
              <a:rPr lang="ar-SA" sz="3600" b="1" dirty="0" err="1">
                <a:latin typeface="Times New Roman" panose="02020603050405020304" pitchFamily="18" charset="0"/>
              </a:rPr>
              <a:t>فإعلموا</a:t>
            </a:r>
            <a:r>
              <a:rPr lang="ar-SA" sz="3600" b="1" dirty="0">
                <a:latin typeface="Times New Roman" panose="02020603050405020304" pitchFamily="18" charset="0"/>
              </a:rPr>
              <a:t> أنه</a:t>
            </a:r>
            <a:r>
              <a:rPr lang="ar-EG" sz="3600" b="1" dirty="0">
                <a:latin typeface="Times New Roman" panose="02020603050405020304" pitchFamily="18" charset="0"/>
              </a:rPr>
              <a:t> </a:t>
            </a:r>
            <a:r>
              <a:rPr lang="ar-SA" sz="3600" b="1" dirty="0">
                <a:latin typeface="Times New Roman" panose="02020603050405020304" pitchFamily="18" charset="0"/>
              </a:rPr>
              <a:t>قريب علي </a:t>
            </a:r>
            <a:r>
              <a:rPr lang="ar-SA" sz="3600" b="1" dirty="0" err="1">
                <a:latin typeface="Times New Roman" panose="02020603050405020304" pitchFamily="18" charset="0"/>
              </a:rPr>
              <a:t>الأبواب.</a:t>
            </a:r>
            <a:r>
              <a:rPr lang="ar-SA" sz="3600" b="1" dirty="0">
                <a:latin typeface="Times New Roman" panose="02020603050405020304" pitchFamily="18" charset="0"/>
              </a:rPr>
              <a:t> </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التاسعة من الثلاثاء</a:t>
            </a:r>
            <a:endParaRPr lang="en-US" altLang="fr-FR" sz="2000" b="1" i="1" dirty="0">
              <a:solidFill>
                <a:schemeClr val="bg1"/>
              </a:solidFill>
            </a:endParaRPr>
          </a:p>
        </p:txBody>
      </p:sp>
      <p:sp>
        <p:nvSpPr>
          <p:cNvPr id="6" name="ZoneTexte 5">
            <a:extLst>
              <a:ext uri="{FF2B5EF4-FFF2-40B4-BE49-F238E27FC236}">
                <a16:creationId xmlns:a16="http://schemas.microsoft.com/office/drawing/2014/main" id="{67427CF8-C86A-4BDF-A726-9C2376350619}"/>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9</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1107546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C'est avec toi, prêtre, que je suis en procès. Tu trébucheras en plein jour, le prophète aussi trébuchera, la nuit, avec toi, et je ferai périr ta mère. Mon peuple périt, faute de connaissance. Puisque toi, tu as rejeté la connaissance, je te rejetterai de mon sacerdoce; puisque tu as oublié l'enseignement de ton Dieu, à mon tour, j'oublierai tes fils. Tous tant qu'ils sont, ils ont péché contre moi, ils ont échangé leur Gloire contre l'Ignominie.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لأن الشعب يعاند</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فى عبادة الأصنام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مثل الكاهن الذى 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عاند</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فى عبادة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فيتعثر بالنهار ويتعثر أيضاً النبي معك. وأمك شبهتها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بالليل.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صار شعبى كمن لا معرفة 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لأنك أنت رفضت المعرفة. أنا أيضاً أرفضك فلا تكهن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أنسى أنا أيضاً ناموس إسرائيل وأنسى أعمالهم. هكذا أخطأوا فأبدل مجدهم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هوانا.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3333617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qu'il est à vos portes. En vérité, je vous le déclare, cette génération ne passera pas que tout cela n'arrive. Le ciel et la terre passeront, mes paroles ne passeront pas."</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الحق أقول لكم لا يمضي هذا الجيل حتي تكون هذه كل</a:t>
            </a:r>
            <a:r>
              <a:rPr lang="ar-EG" sz="3600" b="1" dirty="0">
                <a:latin typeface="Times New Roman" panose="02020603050405020304" pitchFamily="18" charset="0"/>
              </a:rPr>
              <a:t>ه</a:t>
            </a:r>
            <a:r>
              <a:rPr lang="ar-SA" sz="3600" b="1" dirty="0">
                <a:latin typeface="Times New Roman" panose="02020603050405020304" pitchFamily="18" charset="0"/>
              </a:rPr>
              <a:t>ا</a:t>
            </a:r>
            <a:r>
              <a:rPr lang="ar-EG" sz="3600" b="1" dirty="0" err="1">
                <a:latin typeface="Times New Roman" panose="02020603050405020304" pitchFamily="18" charset="0"/>
              </a:rPr>
              <a:t>،</a:t>
            </a:r>
            <a:r>
              <a:rPr lang="ar-SA" sz="3600" b="1" dirty="0">
                <a:latin typeface="Times New Roman" panose="02020603050405020304" pitchFamily="18" charset="0"/>
              </a:rPr>
              <a:t> السماء والأرض تزولان ولكن كلامي لا يزول.</a:t>
            </a:r>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dirty="0">
              <a:solidFill>
                <a:srgbClr val="C00000"/>
              </a:solidFill>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التاسعة من الثلاثاء</a:t>
            </a:r>
            <a:endParaRPr lang="en-US" altLang="fr-FR" sz="2000" b="1" i="1" dirty="0">
              <a:solidFill>
                <a:schemeClr val="bg1"/>
              </a:solidFill>
            </a:endParaRPr>
          </a:p>
        </p:txBody>
      </p:sp>
      <p:sp>
        <p:nvSpPr>
          <p:cNvPr id="6" name="ZoneTexte 5">
            <a:extLst>
              <a:ext uri="{FF2B5EF4-FFF2-40B4-BE49-F238E27FC236}">
                <a16:creationId xmlns:a16="http://schemas.microsoft.com/office/drawing/2014/main" id="{48A94898-B27D-4F69-B76A-C4D9B208031E}"/>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9</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56803877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F513D329-0A58-46A8-BD01-BD72EA679745}"/>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11ème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23834019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76607333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43433"/>
            <a:ext cx="3666705" cy="6001643"/>
          </a:xfrm>
          <a:prstGeom prst="rect">
            <a:avLst/>
          </a:prstGeom>
        </p:spPr>
        <p:txBody>
          <a:bodyPr wrap="square" anchor="ctr" anchorCtr="0">
            <a:spAutoFit/>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469777"/>
            <a:ext cx="4285760" cy="6124754"/>
          </a:xfrm>
          <a:prstGeom prst="rect">
            <a:avLst/>
          </a:prstGeom>
        </p:spPr>
        <p:txBody>
          <a:bodyPr wrap="square">
            <a:spAutoFit/>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43547272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ctr">
              <a:spcBef>
                <a:spcPts val="0"/>
              </a:spcBef>
              <a:buNone/>
            </a:pPr>
            <a:r>
              <a:rPr lang="fr-FR" sz="2800" b="1" i="1" dirty="0">
                <a:solidFill>
                  <a:srgbClr val="C00000"/>
                </a:solidFill>
              </a:rPr>
              <a:t>Commentaire</a:t>
            </a:r>
            <a:endParaRPr lang="fr-FR" sz="2800" b="1" dirty="0">
              <a:solidFill>
                <a:srgbClr val="C00000"/>
              </a:solidFill>
            </a:endParaRPr>
          </a:p>
          <a:p>
            <a:pPr marL="0" indent="0" algn="just">
              <a:spcBef>
                <a:spcPts val="0"/>
              </a:spcBef>
              <a:buNone/>
            </a:pPr>
            <a:r>
              <a:rPr lang="fr-FR" sz="2800" b="1" dirty="0"/>
              <a:t>Vous, tous les habitants de Jérusalem, allons au mont des Oliviers voir Jésus de Nazareth, fils de David, le Verbe du Père assis entouré de ses disciples qui le questionnent. Ils Lui montrèrent d'abord l'architecture du temple, ses grandes pierres et sa décoration parfaite. Notre Sauveur qui est rempli de miséricorde, Lui, qui guide tous ceux qui s'appuient sur Lui, leur répondit. Avec calme et connaissance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ctr" rtl="1"/>
            <a:r>
              <a:rPr lang="ar-SA" sz="3600" b="1" i="1" dirty="0">
                <a:solidFill>
                  <a:srgbClr val="C00000"/>
                </a:solidFill>
                <a:latin typeface="Times New Roman" panose="02020603050405020304" pitchFamily="18" charset="0"/>
              </a:rPr>
              <a:t>طــرح</a:t>
            </a:r>
            <a:endParaRPr lang="fr-FR" sz="3600" b="1" i="1" dirty="0">
              <a:solidFill>
                <a:srgbClr val="C00000"/>
              </a:solidFill>
              <a:latin typeface="Times New Roman" panose="02020603050405020304" pitchFamily="18" charset="0"/>
            </a:endParaRPr>
          </a:p>
          <a:p>
            <a:pPr algn="just" rtl="1"/>
            <a:r>
              <a:rPr lang="ar-SA" sz="3600" b="1" dirty="0">
                <a:latin typeface="Times New Roman" panose="02020603050405020304" pitchFamily="18" charset="0"/>
              </a:rPr>
              <a:t>يا جميع سكان أورشليم تعالوا لنمضي إلي جبل الزيتون لننظر يسوع الناصري إ</a:t>
            </a:r>
            <a:r>
              <a:rPr lang="ar-EG" sz="3600" b="1" dirty="0">
                <a:latin typeface="Times New Roman" panose="02020603050405020304" pitchFamily="18" charset="0"/>
              </a:rPr>
              <a:t>ب</a:t>
            </a:r>
            <a:r>
              <a:rPr lang="ar-SA" sz="3600" b="1" dirty="0">
                <a:latin typeface="Times New Roman" panose="02020603050405020304" pitchFamily="18" charset="0"/>
              </a:rPr>
              <a:t>ن د</a:t>
            </a:r>
            <a:r>
              <a:rPr lang="ar-EG" sz="3600" b="1" dirty="0">
                <a:latin typeface="Times New Roman" panose="02020603050405020304" pitchFamily="18" charset="0"/>
              </a:rPr>
              <a:t>ا</a:t>
            </a:r>
            <a:r>
              <a:rPr lang="ar-SA" sz="3600" b="1" dirty="0">
                <a:latin typeface="Times New Roman" panose="02020603050405020304" pitchFamily="18" charset="0"/>
              </a:rPr>
              <a:t>ود، كلمة الآب، جالساً هناك وتلاميذه محيطون به يسألونه، فأعلموه أولاً ببناء الهيكل وحجارته العظيمة وكمال زينته، ف</a:t>
            </a:r>
            <a:r>
              <a:rPr lang="ar-EG" sz="3600" b="1" dirty="0">
                <a:latin typeface="Times New Roman" panose="02020603050405020304" pitchFamily="18" charset="0"/>
              </a:rPr>
              <a:t>أ</a:t>
            </a:r>
            <a:r>
              <a:rPr lang="ar-SA" sz="3600" b="1" dirty="0">
                <a:latin typeface="Times New Roman" panose="02020603050405020304" pitchFamily="18" charset="0"/>
              </a:rPr>
              <a:t>ج</a:t>
            </a:r>
            <a:r>
              <a:rPr lang="ar-EG" sz="3600" b="1" dirty="0">
                <a:latin typeface="Times New Roman" panose="02020603050405020304" pitchFamily="18" charset="0"/>
              </a:rPr>
              <a:t>ا</a:t>
            </a:r>
            <a:r>
              <a:rPr lang="ar-SA" sz="3600" b="1" dirty="0">
                <a:latin typeface="Times New Roman" panose="02020603050405020304" pitchFamily="18" charset="0"/>
              </a:rPr>
              <a:t>ب مخلصنا الكثير الرحمة، مرشد كل أحد يتوكل عليه، بهدوء ومعرفة يثبت قلوبهم علي ما سوف يكون : أ</a:t>
            </a:r>
            <a:r>
              <a:rPr lang="ar-EG" sz="3600" b="1" dirty="0">
                <a:latin typeface="Times New Roman" panose="02020603050405020304" pitchFamily="18" charset="0"/>
              </a:rPr>
              <a:t>ن</a:t>
            </a:r>
            <a:r>
              <a:rPr lang="ar-SA" sz="3600" b="1" dirty="0" err="1">
                <a:latin typeface="Times New Roman" panose="02020603050405020304" pitchFamily="18" charset="0"/>
              </a:rPr>
              <a:t>ظروا</a:t>
            </a:r>
            <a:r>
              <a:rPr lang="ar-SA" sz="3600" b="1" dirty="0">
                <a:latin typeface="Times New Roman" panose="02020603050405020304" pitchFamily="18" charset="0"/>
              </a:rPr>
              <a:t> لا يضلكم أحدً</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التاسعة من الثلاثاء</a:t>
            </a:r>
            <a:endParaRPr lang="en-US" altLang="fr-FR" sz="2000" b="1" i="1" dirty="0">
              <a:solidFill>
                <a:schemeClr val="bg1"/>
              </a:solidFill>
            </a:endParaRPr>
          </a:p>
        </p:txBody>
      </p:sp>
      <p:sp>
        <p:nvSpPr>
          <p:cNvPr id="6" name="ZoneTexte 5">
            <a:extLst>
              <a:ext uri="{FF2B5EF4-FFF2-40B4-BE49-F238E27FC236}">
                <a16:creationId xmlns:a16="http://schemas.microsoft.com/office/drawing/2014/main" id="{F126CBC5-6800-4C5F-BF0F-2C2F8B27ADAB}"/>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9</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53785310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conforta leur cœur sur ce qui devait arriver. «Prenez garde que personne ne vous égare si vous succombez à la tentation. On se dressera nation contre nation, royaume contre royaume. Il y aura çà et là des tremblements de terre et des morts. Il y aura des difficultés et des tourments sur la terre. Sachez qu'ils vous tueront, que les nations vous détesteront. Ils vous feront cela à cause de mon Nom. Persévérez et vous serez sauvés.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في </a:t>
            </a:r>
            <a:r>
              <a:rPr lang="ar-SA" sz="3600" b="1" dirty="0" err="1">
                <a:latin typeface="Times New Roman" panose="02020603050405020304" pitchFamily="18" charset="0"/>
              </a:rPr>
              <a:t>شئ</a:t>
            </a:r>
            <a:r>
              <a:rPr lang="ar-SA" sz="3600" b="1" dirty="0">
                <a:latin typeface="Times New Roman" panose="02020603050405020304" pitchFamily="18" charset="0"/>
              </a:rPr>
              <a:t> إذا وقعتم بالتجارب فسوف تقوم أمة علي أمة ومملكة علي مملكة، وتكون زلازل وموت في أماكن وتكون الشدائد والضيقات علي الأرض، </a:t>
            </a:r>
            <a:r>
              <a:rPr lang="ar-SA" sz="3600" b="1" dirty="0" err="1">
                <a:latin typeface="Times New Roman" panose="02020603050405020304" pitchFamily="18" charset="0"/>
              </a:rPr>
              <a:t>وإعلموا</a:t>
            </a:r>
            <a:r>
              <a:rPr lang="ar-SA" sz="3600" b="1" dirty="0">
                <a:latin typeface="Times New Roman" panose="02020603050405020304" pitchFamily="18" charset="0"/>
              </a:rPr>
              <a:t> </a:t>
            </a:r>
            <a:r>
              <a:rPr lang="ar-EG" sz="3600" b="1">
                <a:latin typeface="Times New Roman" panose="02020603050405020304" pitchFamily="18" charset="0"/>
              </a:rPr>
              <a:t>أ</a:t>
            </a:r>
            <a:r>
              <a:rPr lang="ar-SA" sz="3600" b="1">
                <a:latin typeface="Times New Roman" panose="02020603050405020304" pitchFamily="18" charset="0"/>
              </a:rPr>
              <a:t>نهم </a:t>
            </a:r>
            <a:r>
              <a:rPr lang="ar-SA" sz="3600" b="1" dirty="0">
                <a:latin typeface="Times New Roman" panose="02020603050405020304" pitchFamily="18" charset="0"/>
              </a:rPr>
              <a:t>سوف يقتلونكم والأمم يبغضونكم. هذا يفعلونه بكم من أجل </a:t>
            </a:r>
            <a:r>
              <a:rPr lang="ar-SA" sz="3600" b="1" dirty="0" err="1">
                <a:latin typeface="Times New Roman" panose="02020603050405020304" pitchFamily="18" charset="0"/>
              </a:rPr>
              <a:t>إسمي</a:t>
            </a:r>
            <a:r>
              <a:rPr lang="ar-SA" sz="3600" b="1" dirty="0">
                <a:latin typeface="Times New Roman" panose="02020603050405020304" pitchFamily="18" charset="0"/>
              </a:rPr>
              <a:t> </a:t>
            </a:r>
            <a:r>
              <a:rPr lang="ar-SA" sz="3600" b="1" dirty="0" err="1">
                <a:latin typeface="Times New Roman" panose="02020603050405020304" pitchFamily="18" charset="0"/>
              </a:rPr>
              <a:t>فأصبروا</a:t>
            </a:r>
            <a:r>
              <a:rPr lang="ar-SA" sz="3600" b="1" dirty="0">
                <a:latin typeface="Times New Roman" panose="02020603050405020304" pitchFamily="18" charset="0"/>
              </a:rPr>
              <a:t> أنتم لكي تخلصوا.</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التاسعة من الثلاثاء</a:t>
            </a:r>
            <a:endParaRPr lang="en-US" altLang="fr-FR" sz="2000" b="1" i="1" dirty="0">
              <a:solidFill>
                <a:schemeClr val="bg1"/>
              </a:solidFill>
            </a:endParaRPr>
          </a:p>
        </p:txBody>
      </p:sp>
      <p:sp>
        <p:nvSpPr>
          <p:cNvPr id="6" name="ZoneTexte 5">
            <a:extLst>
              <a:ext uri="{FF2B5EF4-FFF2-40B4-BE49-F238E27FC236}">
                <a16:creationId xmlns:a16="http://schemas.microsoft.com/office/drawing/2014/main" id="{D0590E9D-CCB0-4BF1-A35D-3E0B6B8CF6AF}"/>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9</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368816804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AB94E80A-1740-476C-9EFA-7440FFCD4CDE}"/>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11ème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219185668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66271461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46437821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11</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du mardi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879120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20637" y="1412776"/>
            <a:ext cx="11305256" cy="2160240"/>
          </a:xfrm>
          <a:prstGeom prst="rect">
            <a:avLst/>
          </a:prstGeom>
        </p:spPr>
        <p:txBody>
          <a:bodyPr vert="horz" lIns="91440" tIns="45720" rIns="91440" bIns="45720" rtlCol="0" anchor="ctr">
            <a:noAutofit/>
          </a:bodyPr>
          <a:lstStyle/>
          <a:p>
            <a:pPr algn="ctr"/>
            <a:endParaRPr lang="fr-FR" sz="2000" dirty="0">
              <a:solidFill>
                <a:srgbClr val="C00000"/>
              </a:solidFill>
              <a:latin typeface="Arial" panose="020B0604020202020204" pitchFamily="34" charset="0"/>
            </a:endParaRP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solidFill>
                  <a:srgbClr val="C00000"/>
                </a:solidFill>
                <a:latin typeface="Castellar" panose="020A0402060406010301" pitchFamily="18" charset="0"/>
              </a:rPr>
              <a:t>Prière du mardi saint</a:t>
            </a:r>
          </a:p>
          <a:p>
            <a:r>
              <a:rPr lang="ar-SA" b="1" dirty="0">
                <a:solidFill>
                  <a:srgbClr val="C00000"/>
                </a:solidFill>
                <a:latin typeface="Times New Roman" panose="02020603050405020304" pitchFamily="18" charset="0"/>
              </a:rPr>
              <a:t>صلوات الثلاثاء </a:t>
            </a:r>
            <a:r>
              <a:rPr lang="fr-FR" sz="4000" b="1" dirty="0">
                <a:solidFill>
                  <a:srgbClr val="C00000"/>
                </a:solidFill>
                <a:latin typeface="NewCaledoniaLTStd-SemiBd"/>
              </a:rPr>
              <a:t>	</a:t>
            </a:r>
            <a:endParaRPr lang="fr-FR" sz="1800" dirty="0">
              <a:solidFill>
                <a:srgbClr val="C00000"/>
              </a:solidFill>
              <a:latin typeface="Arial" panose="020B0604020202020204" pitchFamily="34" charset="0"/>
            </a:endParaRPr>
          </a:p>
          <a:p>
            <a:endParaRPr lang="fr-FR" sz="3200" b="1" dirty="0">
              <a:solidFill>
                <a:srgbClr val="C00000"/>
              </a:solidFill>
              <a:latin typeface="Castellar" panose="020A0402060406010301" pitchFamily="18" charset="0"/>
            </a:endParaRPr>
          </a:p>
        </p:txBody>
      </p:sp>
      <p:sp>
        <p:nvSpPr>
          <p:cNvPr id="4" name="Espace réservé du contenu 2">
            <a:extLst>
              <a:ext uri="{FF2B5EF4-FFF2-40B4-BE49-F238E27FC236}">
                <a16:creationId xmlns:a16="http://schemas.microsoft.com/office/drawing/2014/main" id="{DF765162-D062-42A3-9A05-B8C1A03F4F21}"/>
              </a:ext>
            </a:extLst>
          </p:cNvPr>
          <p:cNvSpPr txBox="1">
            <a:spLocks/>
          </p:cNvSpPr>
          <p:nvPr/>
        </p:nvSpPr>
        <p:spPr>
          <a:xfrm>
            <a:off x="802889" y="2575445"/>
            <a:ext cx="5270376" cy="315781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3" action="ppaction://hlinksldjump"/>
              </a:rPr>
              <a:t>1</a:t>
            </a:r>
            <a:r>
              <a:rPr lang="fr-FR" sz="2800" b="1" baseline="30000" dirty="0">
                <a:solidFill>
                  <a:schemeClr val="tx1"/>
                </a:solidFill>
                <a:hlinkClick r:id="rId3" action="ppaction://hlinksldjump"/>
              </a:rPr>
              <a:t>ère</a:t>
            </a:r>
            <a:r>
              <a:rPr lang="fr-FR" sz="2800" b="1" dirty="0">
                <a:solidFill>
                  <a:schemeClr val="tx1"/>
                </a:solidFill>
                <a:hlinkClick r:id="rId3"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4" action="ppaction://hlinksldjump"/>
              </a:rPr>
              <a:t>3</a:t>
            </a:r>
            <a:r>
              <a:rPr lang="fr-FR" sz="2800" b="1" baseline="30000" dirty="0">
                <a:solidFill>
                  <a:schemeClr val="tx1"/>
                </a:solidFill>
                <a:hlinkClick r:id="rId4" action="ppaction://hlinksldjump"/>
              </a:rPr>
              <a:t>ème</a:t>
            </a:r>
            <a:r>
              <a:rPr lang="fr-FR" sz="2800" b="1" dirty="0">
                <a:solidFill>
                  <a:schemeClr val="tx1"/>
                </a:solidFill>
                <a:hlinkClick r:id="rId4"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5" action="ppaction://hlinksldjump"/>
              </a:rPr>
              <a:t>6</a:t>
            </a:r>
            <a:r>
              <a:rPr lang="fr-FR" sz="2800" b="1" baseline="30000" dirty="0">
                <a:solidFill>
                  <a:schemeClr val="tx1"/>
                </a:solidFill>
                <a:hlinkClick r:id="rId5" action="ppaction://hlinksldjump"/>
              </a:rPr>
              <a:t>ème</a:t>
            </a:r>
            <a:r>
              <a:rPr lang="fr-FR" sz="2800" b="1" dirty="0">
                <a:solidFill>
                  <a:schemeClr val="tx1"/>
                </a:solidFill>
                <a:hlinkClick r:id="rId5"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6" action="ppaction://hlinksldjump"/>
              </a:rPr>
              <a:t>9</a:t>
            </a:r>
            <a:r>
              <a:rPr lang="fr-FR" sz="2800" b="1" baseline="30000" dirty="0">
                <a:solidFill>
                  <a:schemeClr val="tx1"/>
                </a:solidFill>
                <a:hlinkClick r:id="rId6" action="ppaction://hlinksldjump"/>
              </a:rPr>
              <a:t>ème</a:t>
            </a:r>
            <a:r>
              <a:rPr lang="fr-FR" sz="2800" b="1" dirty="0">
                <a:solidFill>
                  <a:schemeClr val="tx1"/>
                </a:solidFill>
                <a:hlinkClick r:id="rId6"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7" action="ppaction://hlinksldjump"/>
              </a:rPr>
              <a:t>11</a:t>
            </a:r>
            <a:r>
              <a:rPr lang="fr-FR" sz="2800" b="1" baseline="30000" dirty="0">
                <a:solidFill>
                  <a:schemeClr val="tx1"/>
                </a:solidFill>
                <a:hlinkClick r:id="rId7" action="ppaction://hlinksldjump"/>
              </a:rPr>
              <a:t>ème</a:t>
            </a:r>
            <a:r>
              <a:rPr lang="fr-FR" sz="2800" b="1" dirty="0">
                <a:solidFill>
                  <a:schemeClr val="tx1"/>
                </a:solidFill>
                <a:hlinkClick r:id="rId7"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8" action="ppaction://hlinksldjump"/>
              </a:rPr>
              <a:t>Litanies</a:t>
            </a:r>
            <a:endParaRPr lang="fr-FR" sz="2800" b="1" dirty="0">
              <a:solidFill>
                <a:schemeClr val="tx1"/>
              </a:solidFill>
            </a:endParaRPr>
          </a:p>
        </p:txBody>
      </p:sp>
    </p:spTree>
    <p:extLst>
      <p:ext uri="{BB962C8B-B14F-4D97-AF65-F5344CB8AC3E}">
        <p14:creationId xmlns:p14="http://schemas.microsoft.com/office/powerpoint/2010/main" val="2512148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Du péché de mon peuple, ils se nourrissent, de sa faute, ils sont avides.</a:t>
            </a:r>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وخطايا</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شعبى تأكلهم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وبظلمهم تنزع نفوسهم.</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15967218"/>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983828"/>
            <a:ext cx="5616623" cy="3397500"/>
          </a:xfrm>
        </p:spPr>
        <p:txBody>
          <a:bodyPr>
            <a:normAutofit/>
          </a:bodyPr>
          <a:lstStyle/>
          <a:p>
            <a:pPr marL="0" indent="0" algn="ctr">
              <a:buNone/>
            </a:pPr>
            <a:r>
              <a:rPr lang="fr-FR" sz="2800" b="1" i="1" dirty="0">
                <a:solidFill>
                  <a:srgbClr val="C00000"/>
                </a:solidFill>
              </a:rPr>
              <a:t>Isaïe 30 : 25-30</a:t>
            </a:r>
          </a:p>
          <a:p>
            <a:pPr marL="0" indent="0" algn="just">
              <a:buNone/>
            </a:pPr>
            <a:r>
              <a:rPr lang="fr-FR" sz="2800" b="1" dirty="0"/>
              <a:t>Sur toute haute montagne et sur toute colline élevée,</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996952"/>
            <a:ext cx="5457799" cy="3488322"/>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إشعياء</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٣٠ : ٢٥ -٣٠</a:t>
            </a:r>
            <a:r>
              <a:rPr kumimoji="0" lang="en-US" altLang="fr-FR" sz="36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endParaRPr kumimoji="0" lang="ar-SA" altLang="fr-FR" sz="36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وسيكون في ذلك اليوم علي كل جبل شامخ،</a:t>
            </a:r>
            <a:r>
              <a:rPr kumimoji="0" lang="ar-BH"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وعلي كل أكمة مرتفعة </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836712"/>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lang="fr-FR" sz="2800" b="1" dirty="0" err="1">
                <a:solidFill>
                  <a:srgbClr val="C00000"/>
                </a:solidFill>
                <a:latin typeface="CS Avva Shenouda" pitchFamily="34" charset="0"/>
                <a:cs typeface="Times New Roman" pitchFamily="18" charset="0"/>
              </a:rPr>
              <a:t>Yca`yac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ec`èe</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wpi</a:t>
            </a:r>
            <a:r>
              <a:rPr kumimoji="0" lang="fr-FR" sz="2800" b="1" i="0" u="none" strike="noStrike" kern="1200" cap="none" spc="0" normalizeH="0" baseline="0" noProof="0" dirty="0">
                <a:ln>
                  <a:noFill/>
                </a:ln>
                <a:solidFill>
                  <a:prstClr val="black"/>
                </a:solidFill>
                <a:effectLst/>
                <a:uLnTx/>
                <a:uFillTx/>
                <a:latin typeface="Athanasius"/>
                <a:ea typeface="+mn-ea"/>
                <a:cs typeface="+mn-cs"/>
              </a:rPr>
              <a:t> 'en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pi`èe</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èete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èmmau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èejen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twou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niben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etsoci</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0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حادية عشر من يوم الثلاثاء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7589219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y aura des ruisseaux et des cours d'eau au jour d'un grand carnage, quand s'écrouleront les forteresses. Alors la lumière de la lune sera comme la lumière du soleil, et la lumière du soleil sera sept fois plus forte, comme la lumière de sept jours, au jour où le Seigneur pansera la blessure de son peuple et guérira la trace des coups reçus. Voici que le nom du Seigneur vient de loin, ardente est sa colère, pesante sa menace.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سواق ومجارى مياه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فى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يوم</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المقتلة العظيمة، حينما 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سقط ال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بر</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ويكون نور القمر كنور الشمس، ونور الشمس يصير سبعة أضعاف</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في ذلك اليوم إذا ما جبر الرب كسر شعبه وداوي ضربات جراحه</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هوذا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إسم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الرب يأتي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بعد</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زمن بعيد</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غضب مشتعل ومجد هو كلام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شفتيه،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0"/>
            <a:ext cx="38884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حادية عشر من يوم الثلاثاء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E66D5D5-C2DC-4C94-9368-264F057E91C7}"/>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0929487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Ses lèvres débordent de fureur, sa langue est comme un feu dévorant. Son souffle est comme un torrent débordant qui monte jusqu'au cou, pour secouer les nations d'une secousse fatale, mettre un mors d'égarement aux mâchoires des peuples. Le chant sera sur vos lèvres comme en une nuit de fête, et la joie sera dans vos cœurs comme lorsqu'on marche au son de la flûte pour aller à la montagne du Seigneur, le rocher d'Israël.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والكلام مملوء حنقاً ورجز سخطه يأكل كنار</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وتأتي نفخة مثل الماء الجاري في واد إلي الأعناق. ويقسم علي الأمم قلقاً لأجل الضلالة الباطلة، وست</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در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كهم الضلالة وتأخذهم علي وجوههم</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هل تنعمون كل وقت وتدخلون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مقادسي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كل حين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كالمع</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دين والفرحين</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هل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تدخلون بآلات اللهو إلي جبل الله، إلي الإله القوي قدوس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إسرائيل؟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حادية عشر من يوم الثلاثاء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E66D5D5-C2DC-4C94-9368-264F057E91C7}"/>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76421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Le Seigneur fera entendre la majesté de sa voix, il fera sentir le poids de son bras, dans l'ardeur de sa colère accompagnée d'un feu dévorant, de la foudre, d'averses et de grêlons.</a:t>
            </a:r>
          </a:p>
          <a:p>
            <a:pPr marL="0" indent="0" algn="just">
              <a:lnSpc>
                <a:spcPct val="90000"/>
              </a:lnSpc>
              <a:buNone/>
            </a:pPr>
            <a:endParaRPr lang="fr-FR" sz="28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فيسمعهم الله جلال صوته، ويظهر نزول غضب ذراعه</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ويأتي عليهم بأرجل غاضبة وغضب وحنق ولهيب الرجز يأكل مثل الماء والبرد النازلين بعنف.</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a:t>
            </a:r>
            <a:r>
              <a:rPr kumimoji="0" lang="ar-BH"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للثالوث الأقدس إلهنا آمين</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حادية عشر من يوم الثلاثاء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B16E77E9-0039-40F8-A8DF-AEA646620E09}"/>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3891841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308132"/>
            <a:ext cx="5616623" cy="3073196"/>
          </a:xfrm>
        </p:spPr>
        <p:txBody>
          <a:bodyPr>
            <a:normAutofit/>
          </a:bodyPr>
          <a:lstStyle/>
          <a:p>
            <a:pPr marL="0" indent="0" algn="ctr">
              <a:buNone/>
            </a:pPr>
            <a:r>
              <a:rPr lang="fr-FR" sz="2800" b="1" i="1" dirty="0">
                <a:solidFill>
                  <a:srgbClr val="C00000"/>
                </a:solidFill>
              </a:rPr>
              <a:t>Proverbes 6 : 20 et 7 : 1-4</a:t>
            </a:r>
          </a:p>
          <a:p>
            <a:pPr marL="0" indent="0" algn="just">
              <a:buNone/>
            </a:pPr>
            <a:r>
              <a:rPr lang="fr-FR" sz="2800" b="1" dirty="0"/>
              <a:t>Garde, mon fils, le précepte de ton père, ne rejette pas l'enseignement de ta mère</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244914"/>
            <a:ext cx="5457799" cy="3240360"/>
          </a:xfrm>
          <a:prstGeom prst="rect">
            <a:avLst/>
          </a:prstGeom>
        </p:spPr>
        <p:txBody>
          <a:bodyPr wrap="square">
            <a:normAutofit/>
          </a:bodyPr>
          <a:lstStyle/>
          <a:p>
            <a:pPr lvl="0" algn="ctr" rtl="1" fontAlgn="base">
              <a:spcBef>
                <a:spcPct val="20000"/>
              </a:spcBef>
              <a:spcAft>
                <a:spcPct val="0"/>
              </a:spcAft>
              <a:defRPr/>
            </a:pPr>
            <a:r>
              <a:rPr lang="ar-AE" altLang="fr-FR" sz="3600" b="1" dirty="0">
                <a:solidFill>
                  <a:srgbClr val="C00000"/>
                </a:solidFill>
                <a:latin typeface="Times New Roman" panose="02020603050405020304" pitchFamily="18" charset="0"/>
                <a:cs typeface="Times New Roman" panose="02020603050405020304" pitchFamily="18" charset="0"/>
              </a:rPr>
              <a:t>أمثال ٦ : ٢٠ - ٧: ١-٤</a:t>
            </a:r>
            <a:endParaRPr kumimoji="0" lang="fr-FR" altLang="fr-FR" sz="3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600" b="1" dirty="0">
                <a:solidFill>
                  <a:prstClr val="black"/>
                </a:solidFill>
                <a:latin typeface="Times New Roman" panose="02020603050405020304" pitchFamily="18" charset="0"/>
                <a:cs typeface="Times New Roman" panose="02020603050405020304" pitchFamily="18" charset="0"/>
              </a:rPr>
              <a:t>يا </a:t>
            </a:r>
            <a:r>
              <a:rPr lang="ar-SA" altLang="fr-FR" sz="3600" b="1" dirty="0" err="1">
                <a:solidFill>
                  <a:prstClr val="black"/>
                </a:solidFill>
                <a:latin typeface="Times New Roman" panose="02020603050405020304" pitchFamily="18" charset="0"/>
                <a:cs typeface="Times New Roman" panose="02020603050405020304" pitchFamily="18" charset="0"/>
              </a:rPr>
              <a:t>إبني</a:t>
            </a:r>
            <a:r>
              <a:rPr lang="ar-SA" altLang="fr-FR" sz="3600" b="1" dirty="0">
                <a:solidFill>
                  <a:prstClr val="black"/>
                </a:solidFill>
                <a:latin typeface="Times New Roman" panose="02020603050405020304" pitchFamily="18" charset="0"/>
                <a:cs typeface="Times New Roman" panose="02020603050405020304" pitchFamily="18" charset="0"/>
              </a:rPr>
              <a:t> </a:t>
            </a:r>
            <a:r>
              <a:rPr lang="ar-SA" altLang="fr-FR" sz="3600" b="1" dirty="0" err="1">
                <a:solidFill>
                  <a:prstClr val="black"/>
                </a:solidFill>
                <a:latin typeface="Times New Roman" panose="02020603050405020304" pitchFamily="18" charset="0"/>
                <a:cs typeface="Times New Roman" panose="02020603050405020304" pitchFamily="18" charset="0"/>
              </a:rPr>
              <a:t>إحفظ</a:t>
            </a:r>
            <a:r>
              <a:rPr lang="ar-SA" altLang="fr-FR" sz="3600" b="1" dirty="0">
                <a:solidFill>
                  <a:prstClr val="black"/>
                </a:solidFill>
                <a:latin typeface="Times New Roman" panose="02020603050405020304" pitchFamily="18" charset="0"/>
                <a:cs typeface="Times New Roman" panose="02020603050405020304" pitchFamily="18" charset="0"/>
              </a:rPr>
              <a:t> شريعة أبيك ولا ترفض مشورة أمك</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1052736"/>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Colomwn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lvl="0" indent="0" algn="just">
              <a:buNone/>
              <a:defRPr/>
            </a:pPr>
            <a:r>
              <a:rPr lang="fr-FR" sz="2800" b="1" dirty="0">
                <a:solidFill>
                  <a:prstClr val="black"/>
                </a:solidFill>
                <a:latin typeface="Athanasius"/>
              </a:rPr>
              <a:t>Pa]</a:t>
            </a:r>
            <a:r>
              <a:rPr lang="fr-FR" sz="2800" b="1" dirty="0" err="1">
                <a:solidFill>
                  <a:prstClr val="black"/>
                </a:solidFill>
                <a:latin typeface="Athanasius"/>
              </a:rPr>
              <a:t>hri</a:t>
            </a:r>
            <a:r>
              <a:rPr lang="fr-FR" sz="2800" b="1" dirty="0">
                <a:solidFill>
                  <a:prstClr val="black"/>
                </a:solidFill>
                <a:latin typeface="Athanasius"/>
              </a:rPr>
              <a:t> `</a:t>
            </a:r>
            <a:r>
              <a:rPr lang="fr-FR" sz="2800" b="1" dirty="0" err="1">
                <a:solidFill>
                  <a:prstClr val="black"/>
                </a:solidFill>
                <a:latin typeface="Athanasius"/>
              </a:rPr>
              <a:t>èare</a:t>
            </a:r>
            <a:r>
              <a:rPr lang="fr-FR" sz="2800" b="1" dirty="0">
                <a:solidFill>
                  <a:prstClr val="black"/>
                </a:solidFill>
                <a:latin typeface="Athanasius"/>
              </a:rPr>
              <a:t>\ `</a:t>
            </a:r>
            <a:r>
              <a:rPr lang="fr-FR" sz="2800" b="1" dirty="0" err="1">
                <a:solidFill>
                  <a:prstClr val="black"/>
                </a:solidFill>
                <a:latin typeface="Athanasius"/>
              </a:rPr>
              <a:t>èeninomoc</a:t>
            </a:r>
            <a:r>
              <a:rPr lang="fr-FR" sz="2800" b="1" dirty="0">
                <a:solidFill>
                  <a:prstClr val="black"/>
                </a:solidFill>
                <a:latin typeface="Athanasius"/>
              </a:rPr>
              <a:t> `</a:t>
            </a:r>
            <a:r>
              <a:rPr lang="fr-FR" sz="2800" b="1" dirty="0" err="1">
                <a:solidFill>
                  <a:prstClr val="black"/>
                </a:solidFill>
                <a:latin typeface="Athanasius"/>
              </a:rPr>
              <a:t>ènte</a:t>
            </a:r>
            <a:r>
              <a:rPr lang="fr-FR" sz="2800" b="1" dirty="0">
                <a:solidFill>
                  <a:prstClr val="black"/>
                </a:solidFill>
                <a:latin typeface="Athanasius"/>
              </a:rPr>
              <a:t> </a:t>
            </a:r>
            <a:r>
              <a:rPr lang="fr-FR" sz="2800" b="1" dirty="0" err="1">
                <a:solidFill>
                  <a:prstClr val="black"/>
                </a:solidFill>
                <a:latin typeface="Athanasius"/>
              </a:rPr>
              <a:t>pekiwt</a:t>
            </a:r>
            <a:r>
              <a:rPr lang="fr-FR" sz="2800" b="1" dirty="0">
                <a:solidFill>
                  <a:prstClr val="black"/>
                </a:solidFill>
                <a:latin typeface="Athanasius"/>
              </a:rPr>
              <a:t> &gt; </a:t>
            </a:r>
            <a:r>
              <a:rPr lang="fr-FR" sz="2800" b="1" dirty="0" err="1">
                <a:solidFill>
                  <a:prstClr val="black"/>
                </a:solidFill>
                <a:latin typeface="Athanasius"/>
              </a:rPr>
              <a:t>ouo</a:t>
            </a:r>
            <a:r>
              <a:rPr lang="fr-FR" sz="2800" b="1" dirty="0">
                <a:solidFill>
                  <a:prstClr val="black"/>
                </a:solidFill>
                <a:latin typeface="Athanasius"/>
              </a:rPr>
              <a:t>\ `</a:t>
            </a:r>
            <a:r>
              <a:rPr lang="fr-FR" sz="2800" b="1" dirty="0" err="1">
                <a:solidFill>
                  <a:prstClr val="black"/>
                </a:solidFill>
                <a:latin typeface="Athanasius"/>
              </a:rPr>
              <a:t>èmperxw</a:t>
            </a:r>
            <a:r>
              <a:rPr lang="fr-FR" sz="2800" b="1" dirty="0">
                <a:solidFill>
                  <a:prstClr val="black"/>
                </a:solidFill>
                <a:latin typeface="Athanasius"/>
              </a:rPr>
              <a:t> `</a:t>
            </a:r>
            <a:r>
              <a:rPr lang="fr-FR" sz="2800" b="1" dirty="0" err="1">
                <a:solidFill>
                  <a:prstClr val="black"/>
                </a:solidFill>
                <a:latin typeface="Athanasius"/>
              </a:rPr>
              <a:t>èncwk</a:t>
            </a:r>
            <a:r>
              <a:rPr lang="fr-FR" sz="2800" b="1" dirty="0">
                <a:solidFill>
                  <a:prstClr val="black"/>
                </a:solidFill>
                <a:latin typeface="Athanasius"/>
              </a:rPr>
              <a:t> `</a:t>
            </a:r>
            <a:r>
              <a:rPr lang="fr-FR" sz="2800" b="1" dirty="0" err="1">
                <a:solidFill>
                  <a:prstClr val="black"/>
                </a:solidFill>
                <a:latin typeface="Athanasius"/>
              </a:rPr>
              <a:t>ènnicosni</a:t>
            </a:r>
            <a:r>
              <a:rPr lang="fr-FR" sz="2800" b="1" dirty="0">
                <a:solidFill>
                  <a:prstClr val="black"/>
                </a:solidFill>
                <a:latin typeface="Athanasius"/>
              </a:rPr>
              <a:t> `</a:t>
            </a:r>
            <a:r>
              <a:rPr lang="fr-FR" sz="2800" b="1" dirty="0" err="1">
                <a:solidFill>
                  <a:prstClr val="black"/>
                </a:solidFill>
                <a:latin typeface="Athanasius"/>
              </a:rPr>
              <a:t>ènte</a:t>
            </a:r>
            <a:r>
              <a:rPr lang="fr-FR" sz="2800" b="1" dirty="0">
                <a:solidFill>
                  <a:prstClr val="black"/>
                </a:solidFill>
                <a:latin typeface="Athanasius"/>
              </a:rPr>
              <a:t> </a:t>
            </a:r>
            <a:r>
              <a:rPr lang="fr-FR" sz="2800" b="1" dirty="0" err="1">
                <a:solidFill>
                  <a:prstClr val="black"/>
                </a:solidFill>
                <a:latin typeface="Athanasius"/>
              </a:rPr>
              <a:t>tekmau</a:t>
            </a:r>
            <a:endParaRPr lang="fr-FR" sz="2800" b="1" dirty="0">
              <a:solidFill>
                <a:prstClr val="black"/>
              </a:solidFill>
              <a:latin typeface="Athanasius"/>
            </a:endParaRPr>
          </a:p>
          <a:p>
            <a:pPr marL="0" lvl="0" indent="0" algn="just">
              <a:buNone/>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08994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Fixe-les constamment dans ton cœur, noue-les à ton cou. Dans tes démarches ils te guideront, dans ton repos ils te garderont, à ton réveil ils s'entretiendront avec toi. Car le précepte est une lampe, l'enseignement une lumière; les exhortations de la discipline sont le chemin de la vie, pour te préserver de la femme mauvaise, </a:t>
            </a:r>
            <a:endParaRPr lang="ar-BH"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أربطها بثبات في نفسك </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وإجعلها</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قلادة في عنقك. وإذا مشيت خذها معك ولتكن لك، وإذا نمت فلتحرسك، حتى إذا استيقظت فإنها </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تحدثك.</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لأن وصية الله مصباح والناموس نور لكل السبل، لأن الأدب يكسب طريقه طول العمر، لكي يحفظك من امرأة ليست هي </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لك،</a:t>
            </a:r>
            <a:endPar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حادية عشر من يوم الثلاثاء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E66D5D5-C2DC-4C94-9368-264F057E91C7}"/>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9276530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de la langue doucereuse d'une étrangère. Ne convoite pas dans ton cœur sa beauté, ne te laisse pas prendre à ses œillades, car à la prostituée suffit un quignon de pain, mais la femme mariée en veut à une vie précieuse. Peut-on porter du feu dans son sein sans enflammer ses vêtements? Peut-on marcher sur des charbons ardents sans se brûler les pieds? Ainsi celui qui court après la femme de son prochain: qui s'y essaie ne s'en tirera pas indemne.</a:t>
            </a:r>
            <a:endParaRPr lang="ar-BH"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ومن غش لسان غريب، فلا يغلبك جمال الشهوة ولا تصيدك ولا تقتنصك بحبالها لأنه بسبب </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إمرأة</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زانية تفتقر إلي رغيف خبز واحد، والمرأة تصطاد نفس الرجل </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الكريم.</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هل يضم أحد جمر نار في حضنه ولا تحترق </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ثيابه؟</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أم يمشي أحد علي جمر نار ولا تكتوى </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رجلاه؟</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هكذا من يدخل على </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إمرأة</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ذات زوج لا يكون بريئاً من الخطية، ولا من </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يمسها.</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endPar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حادية عشر من يوم الثلاثاء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E66D5D5-C2DC-4C94-9368-264F057E91C7}"/>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46474731"/>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On ne méprise pas le voleur qui vole pour s'emplir l'estomac quand il a faim; pourtant, s'il est pris, il rendra au septuple, il donnera toutes les ressources de sa maison. Mais l'adultère est privé de sens, qui veut sa propre perte agit ainsi! Il récolte coups et mépris, jamais ne s'effacera son opprobre. Car la jalousie excite la rage du mari, au jour de la vengeance il sera sans pitié, il n'aura égard à aucune compensation, il ne consentira à rien,</a:t>
            </a:r>
            <a:r>
              <a:rPr lang="fr-FR" sz="2800" dirty="0"/>
              <a:t> </a:t>
            </a:r>
            <a:endParaRPr lang="ar-BH"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لا عجب إذا وجد أحد سارقاً فإنه يسرق ليشبع نفسه </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الجائعة.</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وإذا أمسك يعطي سبعة أضعاف، ويعطي كل ما له </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ليخلص.</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أما الفاسق فمن أجل جهله سيجلب علي نفسه هلاكاً، </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ويقاسي</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أحزاناً وخزياً، وعاره لا </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يمحي</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إلي الأبد، لأن حنق رجلها يلتهب ناراً، ولن يشفق في المجازة ولا يخفي عداوته نظير أي فدية</a:t>
            </a:r>
            <a:endPar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حادية عشر من يوم الثلاثاء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E66D5D5-C2DC-4C94-9368-264F057E91C7}"/>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6537205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même si tu multiplies les présents.</a:t>
            </a:r>
            <a:r>
              <a:rPr lang="ar-BH" sz="2800" b="1" dirty="0"/>
              <a:t> </a:t>
            </a:r>
            <a:r>
              <a:rPr lang="fr-FR" sz="2800" b="1" dirty="0"/>
              <a:t>Mon fils, garde mes paroles, conserve chez toi mes préceptes. Garde mes préceptes et tu vivras, que mon enseignement soit comme la pupille de tes yeux. Fixe-les à tes doigts, inscris-les sur la tablette de ton cœur. Dis à la sagesse: "Tu es ma sœur!" donne le nom de parente à l'intelligence.</a:t>
            </a:r>
            <a:endParaRPr lang="ar-BH" sz="2800" b="1" dirty="0"/>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ar-BH"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ولا نظير أي </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هدية.</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يا </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إبني</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إحفظ</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كلامي </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وإدخر</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وصاياي </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عندك.</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أكرم الله لتتقوي ولا تخف أحدا سواه، </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وإحفظ</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وصاياى </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فتحيا</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وإحرص</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علي كلامي كحدقة العين، وأربطه علي </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أصابعك.</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أكتبه في عمق قلبك، قل للحكمة: أنت أختي وللفهم: هو رجلك.</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مجداً للثالوث الأقدس </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إلهنا آمين</a:t>
            </a:r>
            <a:endParaRPr kumimoji="0" lang="ar-BH"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حادية عشر من يوم الثلاثاء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E66D5D5-C2DC-4C94-9368-264F057E91C7}"/>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11090317"/>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2964757"/>
            <a:ext cx="5702852" cy="3240939"/>
          </a:xfrm>
        </p:spPr>
        <p:txBody>
          <a:bodyPr numCol="1" spcCol="72000" anchor="ctr">
            <a:noAutofit/>
          </a:bodyPr>
          <a:lstStyle/>
          <a:p>
            <a:pPr marL="0" indent="0" algn="just">
              <a:buNone/>
            </a:pPr>
            <a:r>
              <a:rPr lang="fr-FR" b="1" dirty="0">
                <a:latin typeface="Book Antiqua" panose="02040602050305030304" pitchFamily="18" charset="0"/>
              </a:rPr>
              <a:t>Sermon de notre saint père </a:t>
            </a:r>
            <a:r>
              <a:rPr lang="fr-FR" b="1" dirty="0">
                <a:solidFill>
                  <a:srgbClr val="C00000"/>
                </a:solidFill>
                <a:latin typeface="Book Antiqua" panose="02040602050305030304" pitchFamily="18" charset="0"/>
              </a:rPr>
              <a:t>Abba Jean Chrysostome. </a:t>
            </a:r>
            <a:r>
              <a:rPr lang="fr-FR" b="1" dirty="0">
                <a:latin typeface="Book Antiqua" panose="02040602050305030304" pitchFamily="18" charset="0"/>
              </a:rPr>
              <a:t>Que sa sainte bénédiction soit avec nous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959370" y="658712"/>
            <a:ext cx="9953469" cy="2298790"/>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4400" b="1" dirty="0">
                <a:latin typeface="Avva_Marcos" panose="04020500000000000000" pitchFamily="82" charset="0"/>
              </a:rPr>
              <a:t>O</a:t>
            </a:r>
            <a:r>
              <a:rPr lang="fr-FR" sz="4400" b="1" dirty="0" err="1">
                <a:latin typeface="CS Avva Shenouda" panose="020B7200000000000000" pitchFamily="34" charset="0"/>
              </a:rPr>
              <a:t>ukaty,ycic</a:t>
            </a:r>
            <a:r>
              <a:rPr lang="fr-FR" sz="4400" b="1" dirty="0">
                <a:latin typeface="CS Avva Shenouda" panose="020B7200000000000000" pitchFamily="34" charset="0"/>
              </a:rPr>
              <a:t> `</a:t>
            </a:r>
            <a:r>
              <a:rPr lang="fr-FR" sz="4400" b="1" dirty="0" err="1">
                <a:latin typeface="CS Avva Shenouda" panose="020B7200000000000000" pitchFamily="34" charset="0"/>
              </a:rPr>
              <a:t>nte</a:t>
            </a:r>
            <a:r>
              <a:rPr lang="fr-FR" sz="4400" b="1" dirty="0">
                <a:latin typeface="CS Avva Shenouda" panose="020B7200000000000000" pitchFamily="34" charset="0"/>
              </a:rPr>
              <a:t> </a:t>
            </a:r>
            <a:r>
              <a:rPr lang="fr-FR" sz="4400" b="1" dirty="0" err="1">
                <a:latin typeface="CS Avva Shenouda" panose="020B7200000000000000" pitchFamily="34" charset="0"/>
              </a:rPr>
              <a:t>peniwt</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solidFill>
                  <a:srgbClr val="C00000"/>
                </a:solidFill>
                <a:latin typeface="CS Avva Shenouda" panose="020B7200000000000000" pitchFamily="34" charset="0"/>
              </a:rPr>
              <a:t>abba</a:t>
            </a:r>
            <a:r>
              <a:rPr lang="fr-FR" sz="4400" b="1" dirty="0">
                <a:latin typeface="CS Avva Shenouda" panose="020B7200000000000000" pitchFamily="34" charset="0"/>
              </a:rPr>
              <a:t> </a:t>
            </a:r>
            <a:r>
              <a:rPr lang="fr-FR" sz="4400" b="1" dirty="0" err="1">
                <a:solidFill>
                  <a:srgbClr val="C00000"/>
                </a:solidFill>
                <a:latin typeface="CS Avva Shenouda" panose="020B7200000000000000" pitchFamily="34" charset="0"/>
              </a:rPr>
              <a:t>Iwannyc</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pi,rycoctomoc</a:t>
            </a:r>
            <a:r>
              <a:rPr lang="fr-FR" sz="4400" b="1" dirty="0">
                <a:solidFill>
                  <a:srgbClr val="C00000"/>
                </a:solidFill>
                <a:latin typeface="CS Avva Shenouda" panose="020B7200000000000000" pitchFamily="34" charset="0"/>
              </a:rPr>
              <a:t> </a:t>
            </a:r>
            <a:r>
              <a:rPr lang="fr-FR" sz="4400" b="1" dirty="0">
                <a:latin typeface="CS Avva Shenouda" panose="020B7200000000000000" pitchFamily="34" charset="0"/>
              </a:rPr>
              <a:t>`</a:t>
            </a:r>
            <a:r>
              <a:rPr lang="fr-FR" sz="4400" b="1" dirty="0" err="1">
                <a:latin typeface="CS Avva Shenouda" panose="020B7200000000000000" pitchFamily="34" charset="0"/>
              </a:rPr>
              <a:t>ere</a:t>
            </a:r>
            <a:r>
              <a:rPr lang="fr-FR" sz="4400" b="1" dirty="0">
                <a:latin typeface="CS Avva Shenouda" panose="020B7200000000000000" pitchFamily="34" charset="0"/>
              </a:rPr>
              <a:t> </a:t>
            </a:r>
            <a:r>
              <a:rPr lang="fr-FR" sz="4400" b="1" dirty="0" err="1">
                <a:latin typeface="CS Avva Shenouda" panose="020B7200000000000000" pitchFamily="34" charset="0"/>
              </a:rPr>
              <a:t>pef`cmou</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swpi</a:t>
            </a:r>
            <a:r>
              <a:rPr lang="fr-FR" sz="4400" b="1" dirty="0">
                <a:latin typeface="CS Avva Shenouda" panose="020B7200000000000000" pitchFamily="34" charset="0"/>
              </a:rPr>
              <a:t> </a:t>
            </a:r>
            <a:r>
              <a:rPr lang="fr-FR" sz="4400" b="1" dirty="0" err="1">
                <a:latin typeface="CS Avva Shenouda" panose="020B7200000000000000" pitchFamily="34" charset="0"/>
              </a:rPr>
              <a:t>neman</a:t>
            </a:r>
            <a:r>
              <a:rPr lang="fr-FR" sz="4400" b="1" dirty="0">
                <a:latin typeface="CS Avva Shenouda" panose="020B7200000000000000" pitchFamily="34" charset="0"/>
              </a:rPr>
              <a:t> `</a:t>
            </a:r>
            <a:r>
              <a:rPr lang="fr-FR" sz="4400" b="1" dirty="0" err="1">
                <a:latin typeface="CS Avva Shenouda" panose="020B7200000000000000" pitchFamily="34" charset="0"/>
              </a:rPr>
              <a:t>amyn</a:t>
            </a:r>
            <a:endParaRPr lang="fr-FR" sz="4400" b="1"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23475" y="3476420"/>
            <a:ext cx="4846348" cy="2123658"/>
          </a:xfrm>
          <a:prstGeom prst="rect">
            <a:avLst/>
          </a:prstGeom>
        </p:spPr>
        <p:txBody>
          <a:bodyPr wrap="square" anchor="ctr" anchorCtr="0">
            <a:spAutoFit/>
          </a:bodyPr>
          <a:lstStyle/>
          <a:p>
            <a:pPr algn="just" rtl="1"/>
            <a:r>
              <a:rPr lang="ar-AE" sz="4400" b="1" dirty="0">
                <a:latin typeface="Book Antiqua" panose="02040602050305030304" pitchFamily="18" charset="0"/>
              </a:rPr>
              <a:t>عظة لأبينا</a:t>
            </a:r>
            <a:r>
              <a:rPr lang="fr-FR" sz="4400" b="1" dirty="0">
                <a:latin typeface="Book Antiqua" panose="02040602050305030304" pitchFamily="18" charset="0"/>
              </a:rPr>
              <a:t> </a:t>
            </a:r>
            <a:r>
              <a:rPr lang="ar-AE" sz="4400" b="1" dirty="0">
                <a:latin typeface="Book Antiqua" panose="02040602050305030304" pitchFamily="18" charset="0"/>
              </a:rPr>
              <a:t>القديس</a:t>
            </a:r>
            <a:r>
              <a:rPr lang="ar-AE" sz="4400" b="1" dirty="0">
                <a:solidFill>
                  <a:srgbClr val="C00000"/>
                </a:solidFill>
                <a:latin typeface="Book Antiqua" panose="02040602050305030304" pitchFamily="18" charset="0"/>
              </a:rPr>
              <a:t> أنبا يوحنا فم الذهب </a:t>
            </a:r>
            <a:r>
              <a:rPr lang="ar-AE" sz="4400" b="1" dirty="0">
                <a:latin typeface="Book Antiqua" panose="02040602050305030304" pitchFamily="18" charset="0"/>
              </a:rPr>
              <a:t>بركته المقدسة تكون معنا آمين</a:t>
            </a:r>
            <a:endParaRPr lang="fr-FR" altLang="fr-FR" sz="4400" b="1" dirty="0">
              <a:effectLst>
                <a:outerShdw blurRad="38100" dist="38100" dir="2700000" algn="tl">
                  <a:srgbClr val="C0C0C0"/>
                </a:outerShdw>
              </a:effectLst>
              <a:latin typeface="Times New Roman" panose="02020603050405020304" pitchFamily="18" charset="0"/>
              <a:cs typeface="AL-Hor" pitchFamily="2" charset="0"/>
            </a:endParaRPr>
          </a:p>
        </p:txBody>
      </p:sp>
    </p:spTree>
    <p:extLst>
      <p:ext uri="{BB962C8B-B14F-4D97-AF65-F5344CB8AC3E}">
        <p14:creationId xmlns:p14="http://schemas.microsoft.com/office/powerpoint/2010/main" val="1525674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3149" y="3244334"/>
            <a:ext cx="5702852" cy="3240939"/>
          </a:xfrm>
        </p:spPr>
        <p:txBody>
          <a:bodyPr numCol="1" spcCol="72000" anchor="ctr">
            <a:noAutofit/>
          </a:bodyPr>
          <a:lstStyle/>
          <a:p>
            <a:pPr marL="0" indent="0" algn="just">
              <a:buNone/>
            </a:pPr>
            <a:r>
              <a:rPr lang="fr-FR" b="1" dirty="0">
                <a:latin typeface="Book Antiqua" panose="02040602050305030304" pitchFamily="18" charset="0"/>
              </a:rPr>
              <a:t>Sermon de notre saint père </a:t>
            </a:r>
            <a:r>
              <a:rPr lang="fr-FR" b="1" dirty="0">
                <a:solidFill>
                  <a:srgbClr val="C00000"/>
                </a:solidFill>
                <a:latin typeface="Book Antiqua" panose="02040602050305030304" pitchFamily="18" charset="0"/>
              </a:rPr>
              <a:t>Abba </a:t>
            </a:r>
            <a:r>
              <a:rPr lang="fr-FR" b="1" dirty="0" err="1">
                <a:solidFill>
                  <a:srgbClr val="C00000"/>
                </a:solidFill>
                <a:latin typeface="Book Antiqua" panose="02040602050305030304" pitchFamily="18" charset="0"/>
              </a:rPr>
              <a:t>Chénouté</a:t>
            </a:r>
            <a:r>
              <a:rPr lang="fr-FR" b="1" dirty="0">
                <a:solidFill>
                  <a:srgbClr val="C00000"/>
                </a:solidFill>
                <a:latin typeface="Book Antiqua" panose="02040602050305030304" pitchFamily="18" charset="0"/>
              </a:rPr>
              <a:t> l’archimandrite. </a:t>
            </a:r>
            <a:r>
              <a:rPr lang="fr-FR" b="1" dirty="0">
                <a:latin typeface="Book Antiqua" panose="02040602050305030304" pitchFamily="18" charset="0"/>
              </a:rPr>
              <a:t>Que sa sainte bénédiction soit avec nous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959370" y="658712"/>
            <a:ext cx="9953469" cy="2298790"/>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4400" b="1" dirty="0">
                <a:latin typeface="Avva_Marcos" panose="04020500000000000000" pitchFamily="82" charset="0"/>
              </a:rPr>
              <a:t>O</a:t>
            </a:r>
            <a:r>
              <a:rPr lang="fr-FR" sz="4400" b="1" dirty="0" err="1">
                <a:latin typeface="CS Avva Shenouda" panose="020B7200000000000000" pitchFamily="34" charset="0"/>
              </a:rPr>
              <a:t>ukaty,ycic</a:t>
            </a:r>
            <a:r>
              <a:rPr lang="fr-FR" sz="4400" b="1" dirty="0">
                <a:latin typeface="CS Avva Shenouda" panose="020B7200000000000000" pitchFamily="34" charset="0"/>
              </a:rPr>
              <a:t> `</a:t>
            </a:r>
            <a:r>
              <a:rPr lang="fr-FR" sz="4400" b="1" dirty="0" err="1">
                <a:latin typeface="CS Avva Shenouda" panose="020B7200000000000000" pitchFamily="34" charset="0"/>
              </a:rPr>
              <a:t>nte</a:t>
            </a:r>
            <a:r>
              <a:rPr lang="fr-FR" sz="4400" b="1" dirty="0">
                <a:latin typeface="CS Avva Shenouda" panose="020B7200000000000000" pitchFamily="34" charset="0"/>
              </a:rPr>
              <a:t> </a:t>
            </a:r>
            <a:r>
              <a:rPr lang="fr-FR" sz="4400" b="1" dirty="0" err="1">
                <a:latin typeface="CS Avva Shenouda" panose="020B7200000000000000" pitchFamily="34" charset="0"/>
              </a:rPr>
              <a:t>peniwt</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solidFill>
                  <a:srgbClr val="C00000"/>
                </a:solidFill>
                <a:latin typeface="CS Avva Shenouda" panose="020B7200000000000000" pitchFamily="34" charset="0"/>
              </a:rPr>
              <a:t>abba</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Senou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pi`ar,yman`drityc</a:t>
            </a:r>
            <a:r>
              <a:rPr lang="fr-FR" sz="4400" b="1" dirty="0">
                <a:solidFill>
                  <a:srgbClr val="C00000"/>
                </a:solidFill>
                <a:latin typeface="CS Avva Shenouda" panose="020B7200000000000000" pitchFamily="34" charset="0"/>
              </a:rPr>
              <a:t> </a:t>
            </a:r>
            <a:r>
              <a:rPr lang="fr-FR" sz="4400" b="1" dirty="0">
                <a:latin typeface="CS Avva Shenouda" panose="020B7200000000000000" pitchFamily="34" charset="0"/>
              </a:rPr>
              <a:t>`</a:t>
            </a:r>
            <a:r>
              <a:rPr lang="fr-FR" sz="4400" b="1" dirty="0" err="1">
                <a:latin typeface="CS Avva Shenouda" panose="020B7200000000000000" pitchFamily="34" charset="0"/>
              </a:rPr>
              <a:t>ere</a:t>
            </a:r>
            <a:r>
              <a:rPr lang="fr-FR" sz="4400" b="1" dirty="0">
                <a:latin typeface="CS Avva Shenouda" panose="020B7200000000000000" pitchFamily="34" charset="0"/>
              </a:rPr>
              <a:t> </a:t>
            </a:r>
            <a:r>
              <a:rPr lang="fr-FR" sz="4400" b="1" dirty="0" err="1">
                <a:latin typeface="CS Avva Shenouda" panose="020B7200000000000000" pitchFamily="34" charset="0"/>
              </a:rPr>
              <a:t>pef`cmou</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swpi</a:t>
            </a:r>
            <a:r>
              <a:rPr lang="fr-FR" sz="4400" b="1" dirty="0">
                <a:latin typeface="CS Avva Shenouda" panose="020B7200000000000000" pitchFamily="34" charset="0"/>
              </a:rPr>
              <a:t> </a:t>
            </a:r>
            <a:r>
              <a:rPr lang="fr-FR" sz="4400" b="1" dirty="0" err="1">
                <a:latin typeface="CS Avva Shenouda" panose="020B7200000000000000" pitchFamily="34" charset="0"/>
              </a:rPr>
              <a:t>neman</a:t>
            </a:r>
            <a:r>
              <a:rPr lang="fr-FR" sz="4400" b="1" dirty="0">
                <a:latin typeface="CS Avva Shenouda" panose="020B7200000000000000" pitchFamily="34" charset="0"/>
              </a:rPr>
              <a:t> `</a:t>
            </a:r>
            <a:r>
              <a:rPr lang="fr-FR" sz="4400" b="1" dirty="0" err="1">
                <a:latin typeface="CS Avva Shenouda" panose="020B7200000000000000" pitchFamily="34" charset="0"/>
              </a:rPr>
              <a:t>amyn</a:t>
            </a:r>
            <a:endParaRPr lang="fr-FR" sz="4400" b="1"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21305" y="3473970"/>
            <a:ext cx="4846348" cy="2800767"/>
          </a:xfrm>
          <a:prstGeom prst="rect">
            <a:avLst/>
          </a:prstGeom>
        </p:spPr>
        <p:txBody>
          <a:bodyPr wrap="square" anchor="ctr" anchorCtr="0">
            <a:spAutoFit/>
          </a:bodyPr>
          <a:lstStyle/>
          <a:p>
            <a:pPr algn="just" rtl="1"/>
            <a:r>
              <a:rPr lang="ar-AE" sz="4400" b="1" dirty="0">
                <a:latin typeface="Book Antiqua" panose="02040602050305030304" pitchFamily="18" charset="0"/>
              </a:rPr>
              <a:t>عظة لأبينا</a:t>
            </a:r>
            <a:r>
              <a:rPr lang="fr-FR" sz="4400" b="1" dirty="0">
                <a:latin typeface="Book Antiqua" panose="02040602050305030304" pitchFamily="18" charset="0"/>
              </a:rPr>
              <a:t> </a:t>
            </a:r>
            <a:r>
              <a:rPr lang="ar-AE" sz="4400" b="1" dirty="0">
                <a:latin typeface="Book Antiqua" panose="02040602050305030304" pitchFamily="18" charset="0"/>
              </a:rPr>
              <a:t>القديس </a:t>
            </a:r>
            <a:r>
              <a:rPr lang="ar-EG" sz="4400" b="1" dirty="0">
                <a:solidFill>
                  <a:srgbClr val="C00000"/>
                </a:solidFill>
                <a:latin typeface="Book Antiqua" panose="02040602050305030304" pitchFamily="18" charset="0"/>
              </a:rPr>
              <a:t>أ</a:t>
            </a:r>
            <a:r>
              <a:rPr lang="ar-AE" sz="4400" b="1" dirty="0">
                <a:solidFill>
                  <a:srgbClr val="C00000"/>
                </a:solidFill>
                <a:latin typeface="Book Antiqua" panose="02040602050305030304" pitchFamily="18" charset="0"/>
              </a:rPr>
              <a:t>نبا شنودة رئيس المتوحدين</a:t>
            </a:r>
            <a:r>
              <a:rPr lang="fr-FR" sz="4400" b="1" dirty="0">
                <a:solidFill>
                  <a:srgbClr val="C00000"/>
                </a:solidFill>
                <a:latin typeface="Book Antiqua" panose="02040602050305030304" pitchFamily="18" charset="0"/>
              </a:rPr>
              <a:t> </a:t>
            </a:r>
            <a:r>
              <a:rPr lang="ar-AE" sz="4400" b="1" dirty="0">
                <a:latin typeface="Book Antiqua" panose="02040602050305030304" pitchFamily="18" charset="0"/>
              </a:rPr>
              <a:t>بركته المقدسة تكون معنا آمين</a:t>
            </a:r>
            <a:endParaRPr lang="fr-FR" altLang="fr-FR" sz="4400" b="1" dirty="0">
              <a:effectLst>
                <a:outerShdw blurRad="38100" dist="38100" dir="2700000" algn="tl">
                  <a:srgbClr val="C0C0C0"/>
                </a:outerShdw>
              </a:effectLst>
              <a:latin typeface="Times New Roman" panose="02020603050405020304" pitchFamily="18" charset="0"/>
              <a:cs typeface="AL-Hor" pitchFamily="2" charset="0"/>
            </a:endParaRPr>
          </a:p>
        </p:txBody>
      </p:sp>
    </p:spTree>
    <p:extLst>
      <p:ext uri="{BB962C8B-B14F-4D97-AF65-F5344CB8AC3E}">
        <p14:creationId xmlns:p14="http://schemas.microsoft.com/office/powerpoint/2010/main" val="1566418951"/>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solidFill>
                  <a:srgbClr val="C00000"/>
                </a:solidFill>
              </a:rPr>
              <a:t>Sermon de notre saint père Jean Chrysostome que sa sainte bénédiction repose sur nous tous. Amen</a:t>
            </a:r>
            <a:endParaRPr lang="ar-BH" sz="2800" b="1" dirty="0">
              <a:solidFill>
                <a:srgbClr val="C00000"/>
              </a:solidFill>
            </a:endParaRPr>
          </a:p>
          <a:p>
            <a:pPr marL="0" indent="0" algn="just">
              <a:buNone/>
            </a:pPr>
            <a:r>
              <a:rPr lang="fr-FR" sz="2800" b="1" dirty="0"/>
              <a:t>Si tu crois à ce que prétendent ceux qui font des calculs d’astrologie pour prédire le Second Avènement et la Résurrection générale, alors combien plus devrais-tu croire ton Seigneur lorsqu’il dit que le monde passera, que la résurrection des morts aura lieu, que le Juge siègera pour rendre la justice</a:t>
            </a:r>
            <a:endParaRPr lang="ar-BH"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عظة لأبينا القديس أنبا يوحنا ذهبي الفم، بركته المقدسة تكون </a:t>
            </a:r>
            <a:r>
              <a:rPr kumimoji="0" lang="ar-BH" sz="3600" b="1" i="0"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معنا.</a:t>
            </a:r>
            <a:r>
              <a:rPr kumimoji="0" lang="ar-BH" sz="36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آمين.</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إذا كنت تُصدِّق اللذين يعتقدونَ بِحسابات النُّجُوم وغيرِهِم حينما يتكلَّمون عن المجيء الثاني وقيامة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الجميع </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(القيامة العامَّة)، فما بالك وأنتَ تَسمَع سيِّدَك يقول لك: إن العالم يزول والقيامة تقوم والدَّيان يجلِس على مِنبر العدل.</a:t>
            </a:r>
            <a:endPar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حادية عشر من يوم الثلاثاء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E66D5D5-C2DC-4C94-9368-264F057E91C7}"/>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9676112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que les anges crieront avec des voix qui feront trembler les montagnes et briseront les cœurs de pierre. En ce temps-là, le soleil s'obscurcira, la lune ne donnera plus sa lumière, les étoiles tomberont du ciel, les tombeaux s’ouvriront, les morts ressusciteront et les nations seront jugées. Alors les visages des justes s’illumineront et ceux des pécheurs désobéissants feront voir leur tristesse. Malgré tout cela, tu n’éprouves point de crainte </a:t>
            </a:r>
            <a:endParaRPr lang="ar-BH"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والملائكة يصرخون بأصواتٍ تُزلزِل الجبال وتشقِّق القلوب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القاسية.</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وإذ ذاكَ، تظلمُّ الشمس ويَبطُلُ شُعاع القمرِ وتتساقطُ الكواكب وتتفتَّح القبور والأموات يقومون والأمَم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يُحاسَبون.</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فتُشرِقُ وجوه الصالحين، وتظهرُ كآبةُ العاصينَ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الخاطئين.</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مع كلِّ هذا، أنتَ لا تخاف</a:t>
            </a:r>
            <a:endPar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حادية عشر من يوم الثلاثاء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E66D5D5-C2DC-4C94-9368-264F057E91C7}"/>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7411531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tu préfères le divertissement et l’attachement à tes convoitises. Et quelle stupeur! En effet, bien qu’étant certains de la venue du Christ dans Sa gloire et celle de Son Père, quelques-uns négligent le salut de leurs âmes et sont assoupis. Quant à moi, je me lamente et je pleure quand je pense à l’effroi de ce jour où se réuniront toutes les nations et tous les peuples. Alors toutes les bouches se tairont, les orgueilleux seront humiliés, </a:t>
            </a:r>
            <a:endParaRPr lang="ar-BH"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وتظل مائلاً إلى اللهو متعلِّقاً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بالشهوات.</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ويا للعجَب مِن أُناسٍ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مُتَحَقِّقونَ</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أن المسيحَ قادمٌ في مجدِهِ ومجدِ ابيهِ، ومع ذلك هُم مُهملونَ مُتغافِلونَ عن خلاصِ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نفوسِهِم.</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أما أنا فإنِّي أنوح وأبكي من هَوْلِ ذلك اليوم الذي فيه تجتمِع جميع الأمم والشعوب،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فتُخرَص</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الألسنة النَّاطقة، وتُذَل عُظماء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الجبابرة،</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endPar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حادية عشر من يوم الثلاثاء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E66D5D5-C2DC-4C94-9368-264F057E91C7}"/>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24583976"/>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des étaux seront mis aux cous des injustes et la tristesse et le regret des pécheurs grandiront. Aucune excuse ne sera alors acceptée et l’argent ne servira de rien. Ils entendront la voix du Roi disant: «attachez-le par ses mains et ses pieds et jetez-le dans les ténèbres du dehors, où il y aura des pleurs et des grincements de dents».</a:t>
            </a:r>
            <a:r>
              <a:rPr lang="fr-FR" sz="2800" dirty="0"/>
              <a:t> </a:t>
            </a:r>
            <a:r>
              <a:rPr lang="fr-FR" sz="2800" b="1" dirty="0"/>
              <a:t>Si donc tu sais tout cela, pourquoi restes-tu négligent et assoupi quant au salut de ton âme?</a:t>
            </a:r>
            <a:endParaRPr lang="ar-BH"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وتُغَل أعناق الظالمين، ويَكثُر حزن وندَم الخاطئين.</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حيثُ لا مال يَنفَع ولا عُذر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يُقبَل.</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ويَسمعون صوتَ الْمَلِك قائلاً: أربُطوهُ من يديه ورجليه واطرحوهُ في الظلمة الخارجية مع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الأثَمة</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والشياطين، هناك يكون البُكاء وصَرير الأسنان.</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فإذ عَلِمتَ يا هذا، أنَّ هذه الأمور هكذا، فلماذا تبقى مُهمِلاً، وعن خلاص نَفسِك مُتغافِلاً</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endPar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حادية عشر من يوم الثلاثاء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E66D5D5-C2DC-4C94-9368-264F057E91C7}"/>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5259609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est temps de se réveiller de notre sommeil et de se préparer à ce jour afin d’obtenir le Royaume de notre Seigneur à qui est dû la gloire éternellement Amen !</a:t>
            </a:r>
            <a:endParaRPr lang="ar-BH" sz="2800" b="1" dirty="0"/>
          </a:p>
          <a:p>
            <a:pPr marL="0" indent="0" algn="just">
              <a:buNone/>
            </a:pPr>
            <a:endParaRPr lang="ar-BH" sz="2800" b="1" dirty="0"/>
          </a:p>
          <a:p>
            <a:pPr marL="0" indent="0" algn="just">
              <a:buNone/>
            </a:pPr>
            <a:r>
              <a:rPr lang="fr-FR" sz="2800" b="1" i="1" dirty="0">
                <a:solidFill>
                  <a:srgbClr val="C00000"/>
                </a:solidFill>
              </a:rPr>
              <a:t>Clôturons le sermon de notre père saint Jean Chrysostome qui a éclairé nos pensées et les yeux de nos cœurs au Nom du Père, du Fils et du Saint Esprit, un seul Dieu, Amen</a:t>
            </a:r>
            <a:endParaRPr lang="ar-BH"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فَسَبيلنا أن نتيقَّظ من نومِنا وننتَبِه مِن غفلتنا ونستعد لذلك اليوم لنفوزَ بملكوتِ ربِّنا الذي له المجد إلى الأبدِ، آمين.</a:t>
            </a:r>
            <a:endPar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فلنختم موعظة أبينا القديس أنبا يوحنا ذهبي الفم، الذي أنار عقولنا وعيون قلوبنا ب</a:t>
            </a:r>
            <a:r>
              <a:rPr kumimoji="0" lang="ar-BH"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إ</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سم الآب </a:t>
            </a:r>
            <a:r>
              <a:rPr kumimoji="0" lang="ar-SA" sz="36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وا</a:t>
            </a:r>
            <a:r>
              <a:rPr kumimoji="0" lang="ar-BH" sz="36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لإ</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بن والروح القدس الاله الواحد آمين</a:t>
            </a:r>
            <a:endParaRPr kumimoji="0" lang="ar-BH" sz="36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حادية عشر من يوم الثلاثاء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E66D5D5-C2DC-4C94-9368-264F057E91C7}"/>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9373347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3578102"/>
            <a:ext cx="5944407" cy="2907171"/>
          </a:xfrm>
        </p:spPr>
        <p:txBody>
          <a:bodyPr numCol="1" spcCol="72000" anchor="ctr">
            <a:noAutofit/>
          </a:bodyPr>
          <a:lstStyle/>
          <a:p>
            <a:pPr marL="0" indent="0" algn="just">
              <a:buNone/>
            </a:pPr>
            <a:r>
              <a:rPr lang="fr-FR" sz="3000" b="1" dirty="0">
                <a:latin typeface="Book Antiqua" panose="02040602050305030304" pitchFamily="18" charset="0"/>
              </a:rPr>
              <a:t>Clôturons le sermon de notre saint père </a:t>
            </a:r>
            <a:r>
              <a:rPr lang="fr-FR" b="1" dirty="0">
                <a:solidFill>
                  <a:srgbClr val="C00000"/>
                </a:solidFill>
                <a:latin typeface="Book Antiqua" panose="02040602050305030304" pitchFamily="18" charset="0"/>
              </a:rPr>
              <a:t>Abba Jean Chrysostome </a:t>
            </a:r>
            <a:r>
              <a:rPr lang="fr-FR" sz="3000" b="1" dirty="0">
                <a:latin typeface="Book Antiqua" panose="02040602050305030304" pitchFamily="18" charset="0"/>
              </a:rPr>
              <a:t>qui a éclairé nos pensées et les yeux de nos cœurs au nom du Père, du Fils et du Saint Esprit, un seul Dieu, Amen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637454"/>
            <a:ext cx="11203926" cy="2653815"/>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b="1" dirty="0">
                <a:latin typeface="Avva_Marcos" panose="04020500000000000000" pitchFamily="82" charset="0"/>
              </a:rPr>
              <a:t>M</a:t>
            </a:r>
            <a:r>
              <a:rPr lang="fr-FR" b="1" dirty="0" err="1">
                <a:latin typeface="CS Avva Shenouda" panose="020B7200000000000000" pitchFamily="34" charset="0"/>
              </a:rPr>
              <a:t>arener</a:t>
            </a:r>
            <a:r>
              <a:rPr lang="fr-FR" b="1" dirty="0">
                <a:latin typeface="CS Avva Shenouda" panose="020B7200000000000000" pitchFamily="34" charset="0"/>
              </a:rPr>
              <a:t> `c`</a:t>
            </a:r>
            <a:r>
              <a:rPr lang="fr-FR" b="1" dirty="0" err="1">
                <a:latin typeface="CS Avva Shenouda" panose="020B7200000000000000" pitchFamily="34" charset="0"/>
              </a:rPr>
              <a:t>vragizin</a:t>
            </a:r>
            <a:r>
              <a:rPr lang="fr-FR" b="1" dirty="0">
                <a:latin typeface="CS Avva Shenouda" panose="020B7200000000000000" pitchFamily="34" charset="0"/>
              </a:rPr>
              <a:t> `n]</a:t>
            </a:r>
            <a:r>
              <a:rPr lang="fr-FR" b="1" dirty="0" err="1">
                <a:latin typeface="CS Avva Shenouda" panose="020B7200000000000000" pitchFamily="34" charset="0"/>
              </a:rPr>
              <a:t>katy,ycic</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a:t>
            </a:r>
            <a:r>
              <a:rPr lang="fr-FR" b="1" dirty="0" err="1">
                <a:latin typeface="CS Avva Shenouda" panose="020B7200000000000000" pitchFamily="34" charset="0"/>
              </a:rPr>
              <a:t>peniwt</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dirty="0">
                <a:latin typeface="CS Avva Shenouda" panose="020B7200000000000000" pitchFamily="34" charset="0"/>
              </a:rPr>
              <a:t> </a:t>
            </a:r>
            <a:r>
              <a:rPr lang="fr-FR" b="1" dirty="0" err="1">
                <a:solidFill>
                  <a:srgbClr val="C00000"/>
                </a:solidFill>
                <a:latin typeface="CS Avva Shenouda" panose="020B7200000000000000" pitchFamily="34" charset="0"/>
              </a:rPr>
              <a:t>abba</a:t>
            </a:r>
            <a:r>
              <a:rPr lang="fr-FR" b="1" dirty="0">
                <a:latin typeface="CS Avva Shenouda" panose="020B7200000000000000" pitchFamily="34" charset="0"/>
              </a:rPr>
              <a:t> </a:t>
            </a:r>
            <a:r>
              <a:rPr lang="fr-FR" b="1" dirty="0" err="1">
                <a:solidFill>
                  <a:srgbClr val="C00000"/>
                </a:solidFill>
                <a:latin typeface="CS Avva Shenouda" panose="020B7200000000000000" pitchFamily="34" charset="0"/>
              </a:rPr>
              <a:t>Iwannyc</a:t>
            </a:r>
            <a:r>
              <a:rPr lang="fr-FR" b="1" dirty="0">
                <a:solidFill>
                  <a:srgbClr val="C00000"/>
                </a:solidFill>
                <a:latin typeface="CS Avva Shenouda" panose="020B7200000000000000" pitchFamily="34" charset="0"/>
              </a:rPr>
              <a:t> </a:t>
            </a:r>
            <a:r>
              <a:rPr lang="fr-FR" b="1" dirty="0" err="1">
                <a:solidFill>
                  <a:srgbClr val="C00000"/>
                </a:solidFill>
                <a:latin typeface="CS Avva Shenouda" panose="020B7200000000000000" pitchFamily="34" charset="0"/>
              </a:rPr>
              <a:t>pi,rycoctomoc</a:t>
            </a:r>
            <a:r>
              <a:rPr lang="fr-FR" b="1" dirty="0">
                <a:latin typeface="CS Avva Shenouda" panose="020B7200000000000000" pitchFamily="34" charset="0"/>
              </a:rPr>
              <a:t> `</a:t>
            </a:r>
            <a:r>
              <a:rPr lang="fr-FR" b="1" dirty="0" err="1">
                <a:latin typeface="CS Avva Shenouda" panose="020B7200000000000000" pitchFamily="34" charset="0"/>
              </a:rPr>
              <a:t>vyetaferouwini</a:t>
            </a:r>
            <a:r>
              <a:rPr lang="fr-FR" b="1" dirty="0">
                <a:latin typeface="CS Avva Shenouda" panose="020B7200000000000000" pitchFamily="34" charset="0"/>
              </a:rPr>
              <a:t> `</a:t>
            </a:r>
            <a:r>
              <a:rPr lang="fr-FR" b="1" dirty="0" err="1">
                <a:latin typeface="CS Avva Shenouda" panose="020B7200000000000000" pitchFamily="34" charset="0"/>
              </a:rPr>
              <a:t>mpennouc</a:t>
            </a:r>
            <a:r>
              <a:rPr lang="fr-FR" b="1" dirty="0">
                <a:latin typeface="CS Avva Shenouda" panose="020B7200000000000000" pitchFamily="34" charset="0"/>
              </a:rPr>
              <a:t> nem </a:t>
            </a:r>
            <a:r>
              <a:rPr lang="fr-FR" b="1" dirty="0" err="1">
                <a:latin typeface="CS Avva Shenouda" panose="020B7200000000000000" pitchFamily="34" charset="0"/>
              </a:rPr>
              <a:t>nibal</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a:t>
            </a:r>
            <a:r>
              <a:rPr lang="fr-FR" b="1" dirty="0" err="1">
                <a:latin typeface="CS Avva Shenouda" panose="020B7200000000000000" pitchFamily="34" charset="0"/>
              </a:rPr>
              <a:t>nenhyt</a:t>
            </a:r>
            <a:r>
              <a:rPr lang="fr-FR" b="1" dirty="0">
                <a:latin typeface="CS Avva Shenouda" panose="020B7200000000000000" pitchFamily="34" charset="0"/>
              </a:rPr>
              <a:t> </a:t>
            </a:r>
            <a:r>
              <a:rPr lang="fr-FR" b="1" dirty="0">
                <a:latin typeface="CS Avva Shenouda" pitchFamily="34" charset="0"/>
                <a:cs typeface="Times New Roman" pitchFamily="18" charset="0"/>
              </a:rPr>
              <a:t>@</a:t>
            </a:r>
            <a:r>
              <a:rPr lang="fr-FR" b="1" dirty="0">
                <a:latin typeface="CS Avva Shenouda" panose="020B7200000000000000" pitchFamily="34" charset="0"/>
              </a:rPr>
              <a:t> </a:t>
            </a:r>
            <a:r>
              <a:rPr lang="fr-FR" b="1" dirty="0" err="1">
                <a:latin typeface="CS Avva Shenouda" panose="020B7200000000000000" pitchFamily="34" charset="0"/>
              </a:rPr>
              <a:t>qen</a:t>
            </a:r>
            <a:r>
              <a:rPr lang="fr-FR" b="1" dirty="0">
                <a:latin typeface="CS Avva Shenouda" panose="020B7200000000000000" pitchFamily="34" charset="0"/>
              </a:rPr>
              <a:t> `</a:t>
            </a:r>
            <a:r>
              <a:rPr lang="fr-FR" b="1" dirty="0" err="1">
                <a:latin typeface="CS Avva Shenouda" panose="020B7200000000000000" pitchFamily="34" charset="0"/>
              </a:rPr>
              <a:t>vran</a:t>
            </a:r>
            <a:r>
              <a:rPr lang="fr-FR" b="1" dirty="0">
                <a:latin typeface="CS Avva Shenouda" panose="020B7200000000000000" pitchFamily="34" charset="0"/>
              </a:rPr>
              <a:t> `</a:t>
            </a:r>
            <a:r>
              <a:rPr lang="fr-FR" b="1" dirty="0" err="1">
                <a:latin typeface="CS Avva Shenouda" panose="020B7200000000000000" pitchFamily="34" charset="0"/>
              </a:rPr>
              <a:t>m~Viwt</a:t>
            </a:r>
            <a:r>
              <a:rPr lang="fr-FR" b="1" dirty="0">
                <a:latin typeface="CS Avva Shenouda" panose="020B7200000000000000" pitchFamily="34" charset="0"/>
              </a:rPr>
              <a:t> nem ~</a:t>
            </a:r>
            <a:r>
              <a:rPr lang="fr-FR" b="1" dirty="0" err="1">
                <a:latin typeface="CS Avva Shenouda" panose="020B7200000000000000" pitchFamily="34" charset="0"/>
              </a:rPr>
              <a:t>Psyri</a:t>
            </a:r>
            <a:r>
              <a:rPr lang="fr-FR" b="1" dirty="0">
                <a:latin typeface="CS Avva Shenouda" panose="020B7200000000000000" pitchFamily="34" charset="0"/>
              </a:rPr>
              <a:t> nem </a:t>
            </a:r>
            <a:r>
              <a:rPr lang="fr-FR" b="1" dirty="0" err="1">
                <a:latin typeface="CS Avva Shenouda" panose="020B7200000000000000" pitchFamily="34" charset="0"/>
              </a:rPr>
              <a:t>Pi`pneuma</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dirty="0">
                <a:latin typeface="CS Avva Shenouda" panose="020B7200000000000000" pitchFamily="34" charset="0"/>
              </a:rPr>
              <a:t> </a:t>
            </a:r>
            <a:r>
              <a:rPr lang="fr-FR" b="1" dirty="0" err="1">
                <a:latin typeface="CS Avva Shenouda" panose="020B7200000000000000" pitchFamily="34" charset="0"/>
              </a:rPr>
              <a:t>ounou</a:t>
            </a:r>
            <a:r>
              <a:rPr lang="fr-FR" b="1" dirty="0">
                <a:latin typeface="CS Avva Shenouda" panose="020B7200000000000000" pitchFamily="34" charset="0"/>
              </a:rPr>
              <a:t>] `</a:t>
            </a:r>
            <a:r>
              <a:rPr lang="fr-FR" b="1" dirty="0" err="1">
                <a:latin typeface="CS Avva Shenouda" panose="020B7200000000000000" pitchFamily="34" charset="0"/>
              </a:rPr>
              <a:t>nouwt</a:t>
            </a:r>
            <a:r>
              <a:rPr lang="fr-FR" b="1" dirty="0">
                <a:latin typeface="CS Avva Shenouda" panose="020B7200000000000000" pitchFamily="34" charset="0"/>
              </a:rPr>
              <a:t> </a:t>
            </a:r>
            <a:r>
              <a:rPr lang="fr-FR" b="1" dirty="0">
                <a:latin typeface="CS Avva Shenouda" pitchFamily="34" charset="0"/>
                <a:cs typeface="Times New Roman" pitchFamily="18" charset="0"/>
              </a:rPr>
              <a:t>@</a:t>
            </a:r>
            <a:r>
              <a:rPr lang="fr-FR" b="1" dirty="0">
                <a:latin typeface="CS Avva Shenouda" panose="020B7200000000000000" pitchFamily="34" charset="0"/>
              </a:rPr>
              <a:t> `</a:t>
            </a:r>
            <a:r>
              <a:rPr lang="fr-FR" b="1" dirty="0" err="1">
                <a:latin typeface="CS Avva Shenouda" panose="020B7200000000000000" pitchFamily="34" charset="0"/>
              </a:rPr>
              <a:t>amyn</a:t>
            </a:r>
            <a:endParaRPr lang="fr-FR" b="1"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84324" y="3441776"/>
            <a:ext cx="5085499" cy="2308324"/>
          </a:xfrm>
          <a:prstGeom prst="rect">
            <a:avLst/>
          </a:prstGeom>
        </p:spPr>
        <p:txBody>
          <a:bodyPr wrap="square" anchor="ctr" anchorCtr="0">
            <a:spAutoFit/>
          </a:bodyPr>
          <a:lstStyle/>
          <a:p>
            <a:pPr algn="just" rtl="1"/>
            <a:r>
              <a:rPr lang="ar-EG" sz="3600" b="1" dirty="0">
                <a:latin typeface="Book Antiqua" panose="02040602050305030304" pitchFamily="18" charset="0"/>
              </a:rPr>
              <a:t>فل</a:t>
            </a:r>
            <a:r>
              <a:rPr lang="ar-AE" sz="3600" b="1" dirty="0">
                <a:latin typeface="Book Antiqua" panose="02040602050305030304" pitchFamily="18" charset="0"/>
              </a:rPr>
              <a:t>نختم عظة أبينا القديس</a:t>
            </a:r>
            <a:r>
              <a:rPr lang="ar-AE" sz="3600" b="1" dirty="0">
                <a:solidFill>
                  <a:srgbClr val="C00000"/>
                </a:solidFill>
                <a:latin typeface="Book Antiqua" panose="02040602050305030304" pitchFamily="18" charset="0"/>
              </a:rPr>
              <a:t> أنبا يوحنا فم الذهب</a:t>
            </a:r>
            <a:r>
              <a:rPr lang="fr-FR" sz="3600" b="1" dirty="0">
                <a:latin typeface="Book Antiqua" panose="02040602050305030304" pitchFamily="18" charset="0"/>
              </a:rPr>
              <a:t> </a:t>
            </a:r>
            <a:r>
              <a:rPr lang="ar-AE" sz="3600" b="1" dirty="0">
                <a:latin typeface="Book Antiqua" panose="02040602050305030304" pitchFamily="18" charset="0"/>
              </a:rPr>
              <a:t>الذى أنار عقولنا وعيون قلوبنا </a:t>
            </a:r>
            <a:r>
              <a:rPr lang="ar-AE" sz="3600" b="1" dirty="0" err="1">
                <a:latin typeface="Book Antiqua" panose="02040602050305030304" pitchFamily="18" charset="0"/>
              </a:rPr>
              <a:t>بإسم</a:t>
            </a:r>
            <a:r>
              <a:rPr lang="ar-AE" sz="3600" b="1" dirty="0">
                <a:latin typeface="Book Antiqua" panose="02040602050305030304" pitchFamily="18" charset="0"/>
              </a:rPr>
              <a:t> الآب </a:t>
            </a:r>
            <a:r>
              <a:rPr lang="ar-EG" sz="3600" b="1" dirty="0">
                <a:latin typeface="Book Antiqua" panose="02040602050305030304" pitchFamily="18" charset="0"/>
              </a:rPr>
              <a:t>و</a:t>
            </a:r>
            <a:r>
              <a:rPr lang="ar-AE" sz="3600" b="1" dirty="0" err="1">
                <a:latin typeface="Book Antiqua" panose="02040602050305030304" pitchFamily="18" charset="0"/>
              </a:rPr>
              <a:t>الإبن</a:t>
            </a:r>
            <a:r>
              <a:rPr lang="ar-AE" sz="3600" b="1" dirty="0">
                <a:latin typeface="Book Antiqua" panose="02040602050305030304" pitchFamily="18" charset="0"/>
              </a:rPr>
              <a:t> والروح القدس إله واحد. آمين.</a:t>
            </a:r>
            <a:endParaRPr lang="fr-FR" altLang="fr-FR" sz="3600" b="1" dirty="0">
              <a:effectLst>
                <a:outerShdw blurRad="38100" dist="38100" dir="2700000" algn="tl">
                  <a:srgbClr val="C0C0C0"/>
                </a:outerShdw>
              </a:effectLst>
              <a:latin typeface="Times New Roman" panose="02020603050405020304" pitchFamily="18" charset="0"/>
              <a:cs typeface="AL-Hor" pitchFamily="2" charset="0"/>
            </a:endParaRPr>
          </a:p>
        </p:txBody>
      </p:sp>
    </p:spTree>
    <p:extLst>
      <p:ext uri="{BB962C8B-B14F-4D97-AF65-F5344CB8AC3E}">
        <p14:creationId xmlns:p14="http://schemas.microsoft.com/office/powerpoint/2010/main" val="3424419083"/>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298753496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24387358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779779234"/>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533128"/>
            <a:ext cx="4877956"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Emmanouyl pennou] penouro.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Pa=o=c I=y=c P=,=c @ Pacwtyr `n`aga;oc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800" b="1" i="0" u="none" strike="noStrike" kern="1200" cap="none" spc="0" normalizeH="0" baseline="0" noProof="0" dirty="0">
              <a:ln>
                <a:noFill/>
              </a:ln>
              <a:solidFill>
                <a:srgbClr val="C00000"/>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a:t>
            </a:r>
            <a:endPar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mn-cs"/>
            </a:endParaRPr>
          </a:p>
        </p:txBody>
      </p:sp>
      <p:pic>
        <p:nvPicPr>
          <p:cNvPr id="6" name="Image 5">
            <a:extLst>
              <a:ext uri="{FF2B5EF4-FFF2-40B4-BE49-F238E27FC236}">
                <a16:creationId xmlns:a16="http://schemas.microsoft.com/office/drawing/2014/main" id="{6126BEC0-2209-4527-AED6-58D53B2902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9D499E89-D055-454C-99A7-CFC773B4C5E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307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i="1" dirty="0">
                <a:solidFill>
                  <a:srgbClr val="C00000"/>
                </a:solidFill>
              </a:rPr>
              <a:t>Sermon de notre saint père </a:t>
            </a:r>
            <a:r>
              <a:rPr lang="fr-FR" sz="2800" b="1" i="1" dirty="0" err="1">
                <a:solidFill>
                  <a:srgbClr val="C00000"/>
                </a:solidFill>
              </a:rPr>
              <a:t>Anba</a:t>
            </a:r>
            <a:r>
              <a:rPr lang="fr-FR" sz="2800" b="1" i="1" dirty="0">
                <a:solidFill>
                  <a:srgbClr val="C00000"/>
                </a:solidFill>
              </a:rPr>
              <a:t> </a:t>
            </a:r>
            <a:r>
              <a:rPr lang="fr-FR" sz="2800" b="1" i="1" dirty="0" err="1">
                <a:solidFill>
                  <a:srgbClr val="C00000"/>
                </a:solidFill>
              </a:rPr>
              <a:t>Chénouté</a:t>
            </a:r>
            <a:r>
              <a:rPr lang="fr-FR" sz="2800" b="1" i="1" dirty="0">
                <a:solidFill>
                  <a:srgbClr val="C00000"/>
                </a:solidFill>
              </a:rPr>
              <a:t> l'archimandrite que sa sainte bénédiction repose sur nous tous. Amen</a:t>
            </a:r>
          </a:p>
          <a:p>
            <a:pPr marL="0" indent="0" algn="just">
              <a:buNone/>
            </a:pPr>
            <a:r>
              <a:rPr lang="fr-FR" sz="2800" b="1" dirty="0"/>
              <a:t>Je vous dis deux choses. Ceux pour qui il y a une joie dans le ciel à cause de leur repentir sur terre, ne verront ni tristesse ni douleur dans le ciel. Quant à ceux pour qui il n’y a pas eu de joie dans le ciel car, sur terre, ils se sont détournés de leur repentir, ceux-là ne verront ni joie ni repos là où ils seront. En effet, ceux qui</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عظة لأبينا القديس أنبا شنودة رئيس المتوحدين، بركته المقدسة تكون معنا. آمين </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أنا أخبركم بأمرين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كل الذين فرح بهم في السماء لأجل توبتهم على الأرض. سوف لا يرون حزنا ولا ألمًا في ذلك المكان وأما الذين لم يفرح بهم في السماء لأجل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رتداد</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توبتهم على الأرض فسوف لا يرون فرحًا ولا نياحا في ذلك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الموضع.</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9522565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08167" y="533128"/>
            <a:ext cx="4169061" cy="6057043"/>
          </a:xfrm>
          <a:prstGeom prst="rect">
            <a:avLst/>
          </a:prstGeom>
          <a:noFill/>
        </p:spPr>
        <p:txBody>
          <a:bodyPr wrap="square" rtlCol="0">
            <a:spAutoFit/>
          </a:bodyPr>
          <a:lstStyle/>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عمانوئيل</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إلهنا وملكنا</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fr-FR" sz="3400" b="1" i="0" u="none" strike="noStrike" kern="1200" cap="none" spc="0" normalizeH="0" baseline="0" noProof="0" dirty="0">
                <a:ln>
                  <a:noFill/>
                </a:ln>
                <a:solidFill>
                  <a:prstClr val="black"/>
                </a:solidFill>
                <a:effectLst/>
                <a:uLnTx/>
                <a:uFillTx/>
                <a:latin typeface="Calibri"/>
                <a:ea typeface="+mn-ea"/>
                <a:cs typeface="+mn-cs"/>
              </a:rPr>
            </a:b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يارب</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ى</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يسوع المسيح</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ar-AE"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مخلصى</a:t>
            </a:r>
            <a:r>
              <a:rPr kumimoji="0" lang="ar-AE"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الصالح</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3"/>
            <a:ext cx="4256742" cy="6093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Emmanuel notre Dieu et notre Roi.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Mon Seigneur Jésus Christ mon bon Sauveur.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a:t>
            </a:r>
          </a:p>
        </p:txBody>
      </p:sp>
      <p:pic>
        <p:nvPicPr>
          <p:cNvPr id="5" name="Image 4">
            <a:extLst>
              <a:ext uri="{FF2B5EF4-FFF2-40B4-BE49-F238E27FC236}">
                <a16:creationId xmlns:a16="http://schemas.microsoft.com/office/drawing/2014/main" id="{20AB254F-53D8-44ED-9046-8698A40D52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1099969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678579219"/>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11161239" cy="2736304"/>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solidFill>
                  <a:srgbClr val="C00000"/>
                </a:solidFill>
                <a:latin typeface="Avva_Marcos" panose="04020500000000000000" pitchFamily="82" charset="0"/>
              </a:rPr>
              <a:t>P</a:t>
            </a:r>
            <a:r>
              <a:rPr lang="en-US" sz="4400" b="1" dirty="0" err="1">
                <a:solidFill>
                  <a:srgbClr val="C00000"/>
                </a:solidFill>
                <a:latin typeface="Athanasius" pitchFamily="2" charset="0"/>
              </a:rPr>
              <a:t>ek`qronoc</a:t>
            </a:r>
            <a:r>
              <a:rPr lang="en-US" sz="4400" b="1" dirty="0">
                <a:solidFill>
                  <a:srgbClr val="C00000"/>
                </a:solidFill>
                <a:latin typeface="Athanasius" pitchFamily="2" charset="0"/>
              </a:rPr>
              <a:t> </a:t>
            </a:r>
            <a:r>
              <a:rPr lang="en-US" sz="4400" b="1" dirty="0" err="1">
                <a:solidFill>
                  <a:srgbClr val="C00000"/>
                </a:solidFill>
                <a:latin typeface="Athanasius" pitchFamily="2" charset="0"/>
              </a:rPr>
              <a:t>Vnou</a:t>
            </a:r>
            <a:r>
              <a:rPr lang="en-US" sz="4400" b="1" dirty="0">
                <a:solidFill>
                  <a:srgbClr val="C00000"/>
                </a:solidFill>
                <a:latin typeface="Athanasius" pitchFamily="2" charset="0"/>
              </a:rPr>
              <a:t>; ]a `</a:t>
            </a:r>
            <a:r>
              <a:rPr lang="en-US" sz="4400" b="1" dirty="0" err="1">
                <a:solidFill>
                  <a:srgbClr val="C00000"/>
                </a:solidFill>
                <a:latin typeface="Athanasius" pitchFamily="2" charset="0"/>
              </a:rPr>
              <a:t>ene</a:t>
            </a:r>
            <a:r>
              <a:rPr lang="en-US" sz="4400" b="1" dirty="0">
                <a:solidFill>
                  <a:srgbClr val="C00000"/>
                </a:solidFill>
                <a:latin typeface="Athanasius" pitchFamily="2" charset="0"/>
              </a:rPr>
              <a:t>\ `</a:t>
            </a:r>
            <a:r>
              <a:rPr lang="en-US" sz="4400" b="1" dirty="0" err="1">
                <a:solidFill>
                  <a:srgbClr val="C00000"/>
                </a:solidFill>
                <a:latin typeface="Athanasius" pitchFamily="2" charset="0"/>
              </a:rPr>
              <a:t>nte</a:t>
            </a:r>
            <a:r>
              <a:rPr lang="en-US" sz="4400" b="1" dirty="0">
                <a:solidFill>
                  <a:srgbClr val="C00000"/>
                </a:solidFill>
                <a:latin typeface="Athanasius" pitchFamily="2" charset="0"/>
              </a:rPr>
              <a:t> </a:t>
            </a:r>
            <a:r>
              <a:rPr lang="en-US" sz="4400" b="1" dirty="0" err="1">
                <a:solidFill>
                  <a:srgbClr val="C00000"/>
                </a:solidFill>
                <a:latin typeface="Athanasius" pitchFamily="2" charset="0"/>
              </a:rPr>
              <a:t>pi`ene</a:t>
            </a:r>
            <a:r>
              <a:rPr lang="en-US" sz="4400" b="1" dirty="0">
                <a:solidFill>
                  <a:srgbClr val="C00000"/>
                </a:solidFill>
                <a:latin typeface="Athanasius" pitchFamily="2" charset="0"/>
              </a:rPr>
              <a:t>\ </a:t>
            </a:r>
            <a:r>
              <a:rPr lang="en-US" sz="4400" b="1" dirty="0">
                <a:latin typeface="Athanasius" pitchFamily="2" charset="0"/>
              </a:rPr>
              <a:t>&gt; </a:t>
            </a:r>
            <a:r>
              <a:rPr lang="en-US" sz="4400" b="1" dirty="0" err="1">
                <a:latin typeface="Athanasius" pitchFamily="2" charset="0"/>
              </a:rPr>
              <a:t>ouo</a:t>
            </a:r>
            <a:r>
              <a:rPr lang="en-US" sz="4400" b="1" dirty="0">
                <a:latin typeface="Athanasius" pitchFamily="2" charset="0"/>
              </a:rPr>
              <a:t>\ pi`]</a:t>
            </a:r>
            <a:r>
              <a:rPr lang="en-US" sz="4400" b="1" dirty="0" err="1">
                <a:latin typeface="Athanasius" pitchFamily="2" charset="0"/>
              </a:rPr>
              <a:t>bwt</a:t>
            </a:r>
            <a:r>
              <a:rPr lang="en-US" sz="4400" b="1" dirty="0">
                <a:latin typeface="Athanasius" pitchFamily="2" charset="0"/>
              </a:rPr>
              <a:t>   `</a:t>
            </a:r>
            <a:r>
              <a:rPr lang="en-US" sz="4400" b="1" dirty="0" err="1">
                <a:latin typeface="Athanasius" pitchFamily="2" charset="0"/>
              </a:rPr>
              <a:t>m`pcwouten</a:t>
            </a:r>
            <a:r>
              <a:rPr lang="en-US" sz="4400" b="1" dirty="0">
                <a:latin typeface="Athanasius" pitchFamily="2" charset="0"/>
              </a:rPr>
              <a:t>   </a:t>
            </a:r>
            <a:r>
              <a:rPr lang="en-US" sz="4400" b="1" dirty="0" err="1">
                <a:latin typeface="Athanasius" pitchFamily="2" charset="0"/>
              </a:rPr>
              <a:t>pe</a:t>
            </a:r>
            <a:r>
              <a:rPr lang="en-US" sz="4400" b="1" dirty="0">
                <a:latin typeface="Athanasius" pitchFamily="2" charset="0"/>
              </a:rPr>
              <a:t>   `p`]</a:t>
            </a:r>
            <a:r>
              <a:rPr lang="en-US" sz="4400" b="1" dirty="0" err="1">
                <a:latin typeface="Athanasius" pitchFamily="2" charset="0"/>
              </a:rPr>
              <a:t>bwt</a:t>
            </a:r>
            <a:r>
              <a:rPr lang="en-US" sz="4400" b="1" dirty="0">
                <a:latin typeface="Athanasius" pitchFamily="2" charset="0"/>
              </a:rPr>
              <a:t>   `</a:t>
            </a:r>
            <a:r>
              <a:rPr lang="en-US" sz="4400" b="1" dirty="0" err="1">
                <a:latin typeface="Athanasius" pitchFamily="2" charset="0"/>
              </a:rPr>
              <a:t>nte</a:t>
            </a:r>
            <a:r>
              <a:rPr lang="en-US" sz="4400" b="1" dirty="0">
                <a:latin typeface="Athanasius" pitchFamily="2" charset="0"/>
              </a:rPr>
              <a:t>   </a:t>
            </a:r>
            <a:r>
              <a:rPr lang="en-US" sz="4400" b="1" dirty="0" err="1">
                <a:latin typeface="Athanasius" pitchFamily="2" charset="0"/>
              </a:rPr>
              <a:t>tekmetouro</a:t>
            </a:r>
            <a:r>
              <a:rPr lang="en-US" sz="4400" b="1" dirty="0">
                <a:latin typeface="Athanasius" pitchFamily="2" charset="0"/>
              </a:rPr>
              <a:t>.</a:t>
            </a:r>
          </a:p>
          <a:p>
            <a:pPr marL="0" indent="0" algn="just">
              <a:buNone/>
            </a:pPr>
            <a:r>
              <a:rPr lang="en-US" sz="4400" b="1" dirty="0" err="1">
                <a:latin typeface="Athanasius" pitchFamily="2" charset="0"/>
              </a:rPr>
              <a:t>Wouniatf</a:t>
            </a:r>
            <a:r>
              <a:rPr lang="en-US" sz="4400" b="1" dirty="0">
                <a:latin typeface="Athanasius" pitchFamily="2" charset="0"/>
              </a:rPr>
              <a:t> `</a:t>
            </a:r>
            <a:r>
              <a:rPr lang="en-US" sz="4400" b="1" dirty="0" err="1">
                <a:latin typeface="Athanasius" pitchFamily="2" charset="0"/>
              </a:rPr>
              <a:t>mvheqnaka</a:t>
            </a:r>
            <a:r>
              <a:rPr lang="en-US" sz="4400" b="1" dirty="0">
                <a:latin typeface="Athanasius" pitchFamily="2" charset="0"/>
              </a:rPr>
              <a:t>; `</a:t>
            </a:r>
            <a:r>
              <a:rPr lang="en-US" sz="4400" b="1" dirty="0" err="1">
                <a:latin typeface="Athanasius" pitchFamily="2" charset="0"/>
              </a:rPr>
              <a:t>ejen</a:t>
            </a:r>
            <a:r>
              <a:rPr lang="en-US" sz="4400" b="1" dirty="0">
                <a:latin typeface="Athanasius" pitchFamily="2" charset="0"/>
              </a:rPr>
              <a:t> </a:t>
            </a:r>
            <a:r>
              <a:rPr lang="en-US" sz="4400" b="1" dirty="0" err="1">
                <a:latin typeface="Athanasius" pitchFamily="2" charset="0"/>
              </a:rPr>
              <a:t>ou</a:t>
            </a:r>
            <a:r>
              <a:rPr lang="en-US" sz="4400" b="1" dirty="0">
                <a:latin typeface="Athanasius" pitchFamily="2" charset="0"/>
              </a:rPr>
              <a:t>\</a:t>
            </a:r>
            <a:r>
              <a:rPr lang="en-US" sz="4400" b="1" dirty="0" err="1">
                <a:latin typeface="Athanasius" pitchFamily="2" charset="0"/>
              </a:rPr>
              <a:t>hki</a:t>
            </a:r>
            <a:r>
              <a:rPr lang="en-US" sz="4400" b="1" dirty="0">
                <a:latin typeface="Athanasius" pitchFamily="2" charset="0"/>
              </a:rPr>
              <a: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oujwb</a:t>
            </a:r>
            <a:r>
              <a:rPr lang="en-US" sz="4400" b="1" dirty="0">
                <a:latin typeface="Athanasius" pitchFamily="2" charset="0"/>
              </a:rPr>
              <a:t>   &gt;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pi`e</a:t>
            </a:r>
            <a:r>
              <a:rPr lang="en-US" sz="4400" b="1" dirty="0">
                <a:latin typeface="Athanasius" pitchFamily="2" charset="0"/>
              </a:rPr>
              <a:t>\</a:t>
            </a:r>
            <a:r>
              <a:rPr lang="en-US" sz="4400" b="1" dirty="0" err="1">
                <a:latin typeface="Athanasius" pitchFamily="2" charset="0"/>
              </a:rPr>
              <a:t>oou</a:t>
            </a:r>
            <a:r>
              <a:rPr lang="en-US" sz="4400" b="1" dirty="0">
                <a:latin typeface="Athanasius" pitchFamily="2" charset="0"/>
              </a:rPr>
              <a:t>   et\</a:t>
            </a:r>
            <a:r>
              <a:rPr lang="en-US" sz="4400" b="1" dirty="0" err="1">
                <a:latin typeface="Athanasius" pitchFamily="2" charset="0"/>
              </a:rPr>
              <a:t>wou</a:t>
            </a:r>
            <a:r>
              <a:rPr lang="en-US" sz="4400" b="1" dirty="0">
                <a:latin typeface="Athanasius" pitchFamily="2" charset="0"/>
              </a:rPr>
              <a:t>   </a:t>
            </a:r>
            <a:r>
              <a:rPr lang="en-US" sz="4400" b="1" dirty="0" err="1">
                <a:latin typeface="Athanasius" pitchFamily="2" charset="0"/>
              </a:rPr>
              <a:t>ef`ena</a:t>
            </a:r>
            <a:r>
              <a:rPr lang="en-US" sz="4400" b="1" dirty="0">
                <a:latin typeface="Athanasius" pitchFamily="2" charset="0"/>
              </a:rPr>
              <a:t>\</a:t>
            </a:r>
            <a:r>
              <a:rPr lang="en-US" sz="4400" b="1" dirty="0" err="1">
                <a:latin typeface="Athanasius" pitchFamily="2" charset="0"/>
              </a:rPr>
              <a:t>mef</a:t>
            </a:r>
            <a:r>
              <a:rPr lang="en-US" sz="4400" b="1" dirty="0">
                <a:latin typeface="Athanasius" pitchFamily="2" charset="0"/>
              </a:rPr>
              <a:t>   `</a:t>
            </a:r>
            <a:r>
              <a:rPr lang="en-US" sz="4400" b="1" dirty="0" err="1">
                <a:latin typeface="Athanasius" pitchFamily="2" charset="0"/>
              </a:rPr>
              <a:t>nje</a:t>
            </a:r>
            <a:r>
              <a:rPr lang="en-US" sz="4400" b="1" dirty="0">
                <a:latin typeface="Athanasius" pitchFamily="2" charset="0"/>
              </a:rPr>
              <a:t>   P_  &gt;  `</a:t>
            </a:r>
            <a:r>
              <a:rPr lang="fr-FR" sz="4400" b="1" dirty="0">
                <a:latin typeface="Athanasius" pitchFamily="2" charset="0"/>
              </a:rPr>
              <a:t>``</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284984"/>
            <a:ext cx="5400600" cy="3096344"/>
          </a:xfrm>
          <a:prstGeom prst="rect">
            <a:avLst/>
          </a:prstGeom>
        </p:spPr>
        <p:txBody>
          <a:bodyPr wrap="square">
            <a:normAutofit lnSpcReduction="10000"/>
          </a:bodyPr>
          <a:lstStyle/>
          <a:p>
            <a:pPr algn="just" rtl="1"/>
            <a:r>
              <a:rPr lang="ar-SA" sz="2800" b="1" i="1" dirty="0" err="1">
                <a:solidFill>
                  <a:srgbClr val="C00000"/>
                </a:solidFill>
              </a:rPr>
              <a:t>مزمور٤</a:t>
            </a:r>
            <a:r>
              <a:rPr lang="ar-SA" sz="2800" b="1" i="1" dirty="0" err="1">
                <a:solidFill>
                  <a:srgbClr val="C00000"/>
                </a:solidFill>
                <a:latin typeface="Arial"/>
                <a:cs typeface="Arial"/>
              </a:rPr>
              <a:t>٥</a:t>
            </a:r>
            <a:r>
              <a:rPr lang="ar-SA" sz="2800" b="1" i="1" dirty="0">
                <a:solidFill>
                  <a:srgbClr val="C00000"/>
                </a:solidFill>
              </a:rPr>
              <a:t> </a:t>
            </a:r>
            <a:r>
              <a:rPr lang="ar-SA" sz="2800" b="1" i="1" dirty="0" err="1">
                <a:solidFill>
                  <a:srgbClr val="C00000"/>
                </a:solidFill>
              </a:rPr>
              <a:t>:</a:t>
            </a:r>
            <a:r>
              <a:rPr lang="ar-BH" sz="2800" b="1" i="1" dirty="0">
                <a:solidFill>
                  <a:srgbClr val="C00000"/>
                </a:solidFill>
              </a:rPr>
              <a:t> </a:t>
            </a:r>
            <a:r>
              <a:rPr lang="ar-BH" sz="2800" b="1" i="1" dirty="0">
                <a:solidFill>
                  <a:srgbClr val="C00000"/>
                </a:solidFill>
                <a:latin typeface="Arial"/>
                <a:cs typeface="Arial"/>
              </a:rPr>
              <a:t>٦</a:t>
            </a:r>
            <a:r>
              <a:rPr lang="ar-SA" sz="2800" b="1" i="1" dirty="0">
                <a:solidFill>
                  <a:srgbClr val="C00000"/>
                </a:solidFill>
              </a:rPr>
              <a:t> ومز </a:t>
            </a:r>
            <a:r>
              <a:rPr lang="ar-SA" sz="2800" b="1" i="1" dirty="0" err="1">
                <a:solidFill>
                  <a:srgbClr val="C00000"/>
                </a:solidFill>
              </a:rPr>
              <a:t>٤</a:t>
            </a:r>
            <a:r>
              <a:rPr lang="ar-SA" sz="2800" b="1" i="1" dirty="0" err="1">
                <a:solidFill>
                  <a:srgbClr val="C00000"/>
                </a:solidFill>
                <a:latin typeface="Arial"/>
                <a:cs typeface="Arial"/>
              </a:rPr>
              <a:t>١</a:t>
            </a:r>
            <a:r>
              <a:rPr lang="ar-SA" sz="2800" b="1" i="1" dirty="0" err="1">
                <a:solidFill>
                  <a:srgbClr val="C00000"/>
                </a:solidFill>
              </a:rPr>
              <a:t> </a:t>
            </a:r>
            <a:r>
              <a:rPr lang="ar-SA" sz="2800" b="1" i="1" dirty="0">
                <a:solidFill>
                  <a:srgbClr val="C00000"/>
                </a:solidFill>
              </a:rPr>
              <a:t>: ١</a:t>
            </a:r>
            <a:endParaRPr lang="fr-FR" sz="2800" b="1" i="1" dirty="0">
              <a:solidFill>
                <a:srgbClr val="C00000"/>
              </a:solidFill>
            </a:endParaRPr>
          </a:p>
          <a:p>
            <a:pPr algn="just" rtl="1"/>
            <a:r>
              <a:rPr lang="ar-SA" sz="3600" b="1" dirty="0">
                <a:latin typeface="Times New Roman" panose="02020603050405020304" pitchFamily="18" charset="0"/>
              </a:rPr>
              <a:t>كرسيك يا الله إلي دهر الدهور. قضيب ال</a:t>
            </a:r>
            <a:r>
              <a:rPr lang="ar-BH" sz="3600" b="1" dirty="0">
                <a:latin typeface="Times New Roman" panose="02020603050405020304" pitchFamily="18" charset="0"/>
              </a:rPr>
              <a:t>إ</a:t>
            </a:r>
            <a:r>
              <a:rPr lang="ar-SA" sz="3600" b="1" dirty="0" err="1">
                <a:latin typeface="Times New Roman" panose="02020603050405020304" pitchFamily="18" charset="0"/>
              </a:rPr>
              <a:t>ستقامة</a:t>
            </a:r>
            <a:r>
              <a:rPr lang="ar-SA" sz="3600" b="1" dirty="0">
                <a:latin typeface="Times New Roman" panose="02020603050405020304" pitchFamily="18" charset="0"/>
              </a:rPr>
              <a:t> هو قضيب ملكك.</a:t>
            </a:r>
            <a:endParaRPr lang="fr-FR" sz="3600" b="1" dirty="0">
              <a:latin typeface="Times New Roman" panose="02020603050405020304" pitchFamily="18" charset="0"/>
            </a:endParaRPr>
          </a:p>
          <a:p>
            <a:pPr algn="just" rtl="1"/>
            <a:r>
              <a:rPr lang="ar-SA" sz="3600" b="1" dirty="0">
                <a:latin typeface="Times New Roman" panose="02020603050405020304" pitchFamily="18" charset="0"/>
              </a:rPr>
              <a:t>طوبى للذي يتفهم في أمر المسكين والفقير، في يوم السوء ينجيه </a:t>
            </a:r>
            <a:r>
              <a:rPr lang="ar-SA" sz="3600" b="1" dirty="0" err="1">
                <a:latin typeface="Times New Roman" panose="02020603050405020304" pitchFamily="18" charset="0"/>
              </a:rPr>
              <a:t>الرب.</a:t>
            </a:r>
            <a:r>
              <a:rPr lang="ar-SA" sz="3600" b="1" dirty="0">
                <a:latin typeface="Times New Roman" panose="02020603050405020304" pitchFamily="18" charset="0"/>
              </a:rPr>
              <a:t>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 من يوم الثلاثاء المقدس</a:t>
            </a:r>
            <a:endParaRPr lang="en-US" altLang="fr-FR" b="1" i="1" dirty="0">
              <a:solidFill>
                <a:schemeClr val="bg1"/>
              </a:solidFill>
            </a:endParaRPr>
          </a:p>
        </p:txBody>
      </p:sp>
      <p:sp>
        <p:nvSpPr>
          <p:cNvPr id="7" name="Espace réservé du contenu 2"/>
          <p:cNvSpPr txBox="1">
            <a:spLocks/>
          </p:cNvSpPr>
          <p:nvPr/>
        </p:nvSpPr>
        <p:spPr>
          <a:xfrm>
            <a:off x="407368" y="3284983"/>
            <a:ext cx="5472608" cy="30963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44 : 7 et 40 : 2</a:t>
            </a:r>
            <a:endParaRPr lang="fr-FR" sz="2800" b="1" dirty="0">
              <a:solidFill>
                <a:srgbClr val="C00000"/>
              </a:solidFill>
            </a:endParaRPr>
          </a:p>
          <a:p>
            <a:pPr marL="0" indent="0" algn="just">
              <a:lnSpc>
                <a:spcPct val="90000"/>
              </a:lnSpc>
              <a:buNone/>
            </a:pPr>
            <a:r>
              <a:rPr lang="fr-FR" sz="2800" b="1" dirty="0"/>
              <a:t>Ô Dieu, Ton Trône, est éternel; ton sceptre royal est un sceptre de droiture.</a:t>
            </a:r>
          </a:p>
          <a:p>
            <a:pPr marL="0" indent="0" algn="just">
              <a:lnSpc>
                <a:spcPct val="90000"/>
              </a:lnSpc>
              <a:buNone/>
            </a:pPr>
            <a:r>
              <a:rPr lang="fr-FR" sz="2800" b="1" dirty="0"/>
              <a:t>Heureux qui pense au pauvre et au faible. Au jour du malheur le Seigneur le délivre. </a:t>
            </a:r>
            <a:r>
              <a:rPr lang="fr-FR" sz="2800" b="1" dirty="0">
                <a:solidFill>
                  <a:srgbClr val="C00000"/>
                </a:solidFill>
              </a:rPr>
              <a:t>Alléluia</a:t>
            </a:r>
          </a:p>
        </p:txBody>
      </p:sp>
      <p:sp>
        <p:nvSpPr>
          <p:cNvPr id="10" name="ZoneTexte 9">
            <a:extLst>
              <a:ext uri="{FF2B5EF4-FFF2-40B4-BE49-F238E27FC236}">
                <a16:creationId xmlns:a16="http://schemas.microsoft.com/office/drawing/2014/main" id="{16CCA5AD-8A93-4EB2-9542-DBFC0BEB95F3}"/>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11</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3978221192"/>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722484403"/>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54155316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11161239" cy="5760640"/>
          </a:xfrm>
        </p:spPr>
        <p:txBody>
          <a:bodyPr>
            <a:noAutofit/>
          </a:bodyPr>
          <a:lstStyle/>
          <a:p>
            <a:pPr marL="0" indent="0" algn="ctr">
              <a:buNone/>
            </a:pPr>
            <a:r>
              <a:rPr lang="pt-BR" sz="2000" b="1" dirty="0">
                <a:solidFill>
                  <a:srgbClr val="C00000"/>
                </a:solidFill>
                <a:latin typeface="Athanasius" pitchFamily="2" charset="0"/>
              </a:rPr>
              <a:t>Matqeon    Kev k/e/&gt;i/d/ ]bl nem Kev k/ /&gt; a/ nem b</a:t>
            </a:r>
            <a:r>
              <a:rPr lang="pl-PL" sz="2000" b="1" dirty="0">
                <a:solidFill>
                  <a:srgbClr val="C00000"/>
                </a:solidFill>
                <a:latin typeface="Athanasius" pitchFamily="2" charset="0"/>
              </a:rPr>
              <a:t>/</a:t>
            </a:r>
            <a:endParaRPr lang="fr-FR" sz="2000" b="1" dirty="0">
              <a:solidFill>
                <a:srgbClr val="C00000"/>
              </a:solidFill>
              <a:latin typeface="Athanasius" pitchFamily="2" charset="0"/>
            </a:endParaRPr>
          </a:p>
          <a:p>
            <a:pPr marL="0" indent="0" algn="just">
              <a:buNone/>
            </a:pPr>
            <a:r>
              <a:rPr lang="en-US" sz="1400" b="1" dirty="0" err="1">
                <a:latin typeface="Athanasius" pitchFamily="2" charset="0"/>
              </a:rPr>
              <a:t>M`èvrh</a:t>
            </a:r>
            <a:r>
              <a:rPr lang="en-US" sz="1400" b="1" dirty="0">
                <a:latin typeface="Athanasius" pitchFamily="2" charset="0"/>
              </a:rPr>
              <a:t>; gar `</a:t>
            </a:r>
            <a:r>
              <a:rPr lang="en-US" sz="1400" b="1" dirty="0" err="1">
                <a:latin typeface="Athanasius" pitchFamily="2" charset="0"/>
              </a:rPr>
              <a:t>ènourwmi</a:t>
            </a:r>
            <a:r>
              <a:rPr lang="en-US" sz="1400" b="1" dirty="0">
                <a:latin typeface="Athanasius" pitchFamily="2" charset="0"/>
              </a:rPr>
              <a:t> </a:t>
            </a:r>
            <a:r>
              <a:rPr lang="en-US" sz="1400" b="1" dirty="0" err="1">
                <a:latin typeface="Athanasius" pitchFamily="2" charset="0"/>
              </a:rPr>
              <a:t>efna</a:t>
            </a:r>
            <a:r>
              <a:rPr lang="en-US" sz="1400" b="1" dirty="0">
                <a:latin typeface="Athanasius" pitchFamily="2" charset="0"/>
              </a:rPr>
              <a:t>]</a:t>
            </a:r>
            <a:r>
              <a:rPr lang="en-US" sz="1400" b="1" dirty="0" err="1">
                <a:latin typeface="Athanasius" pitchFamily="2" charset="0"/>
              </a:rPr>
              <a:t>enaf</a:t>
            </a:r>
            <a:r>
              <a:rPr lang="en-US" sz="1400" b="1" dirty="0">
                <a:latin typeface="Athanasius" pitchFamily="2" charset="0"/>
              </a:rPr>
              <a:t> `</a:t>
            </a:r>
            <a:r>
              <a:rPr lang="en-US" sz="1400" b="1" dirty="0" err="1">
                <a:latin typeface="Athanasius" pitchFamily="2" charset="0"/>
              </a:rPr>
              <a:t>èe`èp</a:t>
            </a:r>
            <a:r>
              <a:rPr lang="en-US" sz="1400" b="1" dirty="0">
                <a:latin typeface="Athanasius" pitchFamily="2" charset="0"/>
              </a:rPr>
              <a:t>]</a:t>
            </a:r>
            <a:r>
              <a:rPr lang="en-US" sz="1400" b="1" dirty="0" err="1">
                <a:latin typeface="Athanasius" pitchFamily="2" charset="0"/>
              </a:rPr>
              <a:t>emmo</a:t>
            </a:r>
            <a:r>
              <a:rPr lang="en-US" sz="1400" b="1" dirty="0">
                <a:latin typeface="Athanasius" pitchFamily="2" charset="0"/>
              </a:rPr>
              <a:t> </a:t>
            </a:r>
            <a:r>
              <a:rPr lang="en-US" sz="1400" b="1" dirty="0" err="1">
                <a:latin typeface="Athanasius" pitchFamily="2" charset="0"/>
              </a:rPr>
              <a:t>afmou</a:t>
            </a:r>
            <a:r>
              <a:rPr lang="en-US" sz="1400" b="1" dirty="0">
                <a:latin typeface="Athanasius" pitchFamily="2" charset="0"/>
              </a:rPr>
              <a:t>; `</a:t>
            </a:r>
            <a:r>
              <a:rPr lang="en-US" sz="1400" b="1" dirty="0" err="1">
                <a:latin typeface="Athanasius" pitchFamily="2" charset="0"/>
              </a:rPr>
              <a:t>èenef`èebiaik</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af</a:t>
            </a:r>
            <a:r>
              <a:rPr lang="en-US" sz="1400" b="1" dirty="0">
                <a:latin typeface="Athanasius" pitchFamily="2" charset="0"/>
              </a:rPr>
              <a:t>; `</a:t>
            </a:r>
            <a:r>
              <a:rPr lang="en-US" sz="1400" b="1" dirty="0" err="1">
                <a:latin typeface="Athanasius" pitchFamily="2" charset="0"/>
              </a:rPr>
              <a:t>èmpetentaf</a:t>
            </a:r>
            <a:r>
              <a:rPr lang="en-US" sz="1400" b="1" dirty="0">
                <a:latin typeface="Athanasius" pitchFamily="2" charset="0"/>
              </a:rPr>
              <a:t> `</a:t>
            </a:r>
            <a:r>
              <a:rPr lang="en-US" sz="1400" b="1" dirty="0" err="1">
                <a:latin typeface="Athanasius" pitchFamily="2" charset="0"/>
              </a:rPr>
              <a:t>èetotou</a:t>
            </a:r>
            <a:r>
              <a:rPr lang="en-US" sz="1400" b="1" dirty="0">
                <a:latin typeface="Athanasius" pitchFamily="2" charset="0"/>
              </a:rPr>
              <a:t> &gt; </a:t>
            </a:r>
            <a:r>
              <a:rPr lang="en-US" sz="1400" b="1" dirty="0" err="1">
                <a:latin typeface="Athanasius" pitchFamily="2" charset="0"/>
              </a:rPr>
              <a:t>ouai</a:t>
            </a:r>
            <a:r>
              <a:rPr lang="en-US" sz="1400" b="1" dirty="0">
                <a:latin typeface="Athanasius" pitchFamily="2" charset="0"/>
              </a:rPr>
              <a:t> men </a:t>
            </a:r>
            <a:r>
              <a:rPr lang="en-US" sz="1400" b="1" dirty="0" err="1">
                <a:latin typeface="Athanasius" pitchFamily="2" charset="0"/>
              </a:rPr>
              <a:t>af;naf</a:t>
            </a:r>
            <a:r>
              <a:rPr lang="en-US" sz="1400" b="1" dirty="0">
                <a:latin typeface="Athanasius" pitchFamily="2" charset="0"/>
              </a:rPr>
              <a:t> `</a:t>
            </a:r>
            <a:r>
              <a:rPr lang="en-US" sz="1400" b="1" dirty="0" err="1">
                <a:latin typeface="Athanasius" pitchFamily="2" charset="0"/>
              </a:rPr>
              <a:t>èn`ètiou</a:t>
            </a:r>
            <a:r>
              <a:rPr lang="en-US" sz="1400" b="1" dirty="0">
                <a:latin typeface="Athanasius" pitchFamily="2" charset="0"/>
              </a:rPr>
              <a:t> `</a:t>
            </a:r>
            <a:r>
              <a:rPr lang="en-US" sz="1400" b="1" dirty="0" err="1">
                <a:latin typeface="Athanasius" pitchFamily="2" charset="0"/>
              </a:rPr>
              <a:t>ènjinswr</a:t>
            </a:r>
            <a:r>
              <a:rPr lang="en-US" sz="1400" b="1" dirty="0">
                <a:latin typeface="Athanasius" pitchFamily="2" charset="0"/>
              </a:rPr>
              <a:t> &gt; </a:t>
            </a:r>
            <a:r>
              <a:rPr lang="en-US" sz="1400" b="1" dirty="0" err="1">
                <a:latin typeface="Athanasius" pitchFamily="2" charset="0"/>
              </a:rPr>
              <a:t>ke</a:t>
            </a:r>
            <a:r>
              <a:rPr lang="en-US" sz="1400" b="1" dirty="0">
                <a:latin typeface="Athanasius" pitchFamily="2" charset="0"/>
              </a:rPr>
              <a:t> </a:t>
            </a:r>
            <a:r>
              <a:rPr lang="en-US" sz="1400" b="1" dirty="0" err="1">
                <a:latin typeface="Athanasius" pitchFamily="2" charset="0"/>
              </a:rPr>
              <a:t>ouai</a:t>
            </a:r>
            <a:r>
              <a:rPr lang="en-US" sz="1400" b="1" dirty="0">
                <a:latin typeface="Athanasius" pitchFamily="2" charset="0"/>
              </a:rPr>
              <a:t> de </a:t>
            </a:r>
            <a:r>
              <a:rPr lang="en-US" sz="1400" b="1" dirty="0" err="1">
                <a:latin typeface="Athanasius" pitchFamily="2" charset="0"/>
              </a:rPr>
              <a:t>af;naf</a:t>
            </a:r>
            <a:r>
              <a:rPr lang="en-US" sz="1400" b="1" dirty="0">
                <a:latin typeface="Athanasius" pitchFamily="2" charset="0"/>
              </a:rPr>
              <a:t> `</a:t>
            </a:r>
            <a:r>
              <a:rPr lang="en-US" sz="1400" b="1" dirty="0" err="1">
                <a:latin typeface="Athanasius" pitchFamily="2" charset="0"/>
              </a:rPr>
              <a:t>èn`ècnau</a:t>
            </a:r>
            <a:r>
              <a:rPr lang="en-US" sz="1400" b="1" dirty="0">
                <a:latin typeface="Athanasius" pitchFamily="2" charset="0"/>
              </a:rPr>
              <a:t> </a:t>
            </a:r>
            <a:r>
              <a:rPr lang="en-US" sz="1400" b="1" dirty="0" err="1">
                <a:latin typeface="Athanasius" pitchFamily="2" charset="0"/>
              </a:rPr>
              <a:t>ke</a:t>
            </a:r>
            <a:r>
              <a:rPr lang="en-US" sz="1400" b="1" dirty="0">
                <a:latin typeface="Athanasius" pitchFamily="2" charset="0"/>
              </a:rPr>
              <a:t> </a:t>
            </a:r>
            <a:r>
              <a:rPr lang="en-US" sz="1400" b="1" dirty="0" err="1">
                <a:latin typeface="Athanasius" pitchFamily="2" charset="0"/>
              </a:rPr>
              <a:t>ouai</a:t>
            </a:r>
            <a:r>
              <a:rPr lang="en-US" sz="1400" b="1" dirty="0">
                <a:latin typeface="Athanasius" pitchFamily="2" charset="0"/>
              </a:rPr>
              <a:t> de </a:t>
            </a:r>
            <a:r>
              <a:rPr lang="en-US" sz="1400" b="1" dirty="0" err="1">
                <a:latin typeface="Athanasius" pitchFamily="2" charset="0"/>
              </a:rPr>
              <a:t>af;naf</a:t>
            </a:r>
            <a:r>
              <a:rPr lang="en-US" sz="1400" b="1" dirty="0">
                <a:latin typeface="Athanasius" pitchFamily="2" charset="0"/>
              </a:rPr>
              <a:t> `</a:t>
            </a:r>
            <a:r>
              <a:rPr lang="en-US" sz="1400" b="1" dirty="0" err="1">
                <a:latin typeface="Athanasius" pitchFamily="2" charset="0"/>
              </a:rPr>
              <a:t>ènouai</a:t>
            </a:r>
            <a:r>
              <a:rPr lang="en-US" sz="1400" b="1" dirty="0">
                <a:latin typeface="Athanasius" pitchFamily="2" charset="0"/>
              </a:rPr>
              <a:t>&gt; </a:t>
            </a:r>
            <a:r>
              <a:rPr lang="en-US" sz="1400" b="1" dirty="0" err="1">
                <a:latin typeface="Athanasius" pitchFamily="2" charset="0"/>
              </a:rPr>
              <a:t>piouai</a:t>
            </a:r>
            <a:r>
              <a:rPr lang="en-US" sz="1400" b="1" dirty="0">
                <a:latin typeface="Athanasius" pitchFamily="2" charset="0"/>
              </a:rPr>
              <a:t> </a:t>
            </a:r>
            <a:r>
              <a:rPr lang="en-US" sz="1400" b="1" dirty="0" err="1">
                <a:latin typeface="Athanasius" pitchFamily="2" charset="0"/>
              </a:rPr>
              <a:t>piouai</a:t>
            </a:r>
            <a:r>
              <a:rPr lang="en-US" sz="1400" b="1" dirty="0">
                <a:latin typeface="Athanasius" pitchFamily="2" charset="0"/>
              </a:rPr>
              <a:t> kata </a:t>
            </a:r>
            <a:r>
              <a:rPr lang="en-US" sz="1400" b="1" dirty="0" err="1">
                <a:latin typeface="Athanasius" pitchFamily="2" charset="0"/>
              </a:rPr>
              <a:t>tefjom</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af</a:t>
            </a:r>
            <a:r>
              <a:rPr lang="en-US" sz="1400" b="1" dirty="0">
                <a:latin typeface="Athanasius" pitchFamily="2" charset="0"/>
              </a:rPr>
              <a:t>]</a:t>
            </a:r>
            <a:r>
              <a:rPr lang="en-US" sz="1400" b="1" dirty="0" err="1">
                <a:latin typeface="Athanasius" pitchFamily="2" charset="0"/>
              </a:rPr>
              <a:t>enaf</a:t>
            </a:r>
            <a:r>
              <a:rPr lang="en-US" sz="1400" b="1" dirty="0">
                <a:latin typeface="Athanasius" pitchFamily="2" charset="0"/>
              </a:rPr>
              <a:t> `</a:t>
            </a:r>
            <a:r>
              <a:rPr lang="en-US" sz="1400" b="1" dirty="0" err="1">
                <a:latin typeface="Athanasius" pitchFamily="2" charset="0"/>
              </a:rPr>
              <a:t>èe`èp</a:t>
            </a:r>
            <a:r>
              <a:rPr lang="en-US" sz="1400" b="1" dirty="0">
                <a:latin typeface="Athanasius" pitchFamily="2" charset="0"/>
              </a:rPr>
              <a:t>]</a:t>
            </a:r>
            <a:r>
              <a:rPr lang="en-US" sz="1400" b="1" dirty="0" err="1">
                <a:latin typeface="Athanasius" pitchFamily="2" charset="0"/>
              </a:rPr>
              <a:t>emmo</a:t>
            </a:r>
            <a:r>
              <a:rPr lang="en-US" sz="1400" b="1" dirty="0">
                <a:latin typeface="Athanasius" pitchFamily="2" charset="0"/>
              </a:rPr>
              <a:t> &gt; </a:t>
            </a:r>
            <a:r>
              <a:rPr lang="en-US" sz="1400" b="1" dirty="0" err="1">
                <a:latin typeface="Athanasius" pitchFamily="2" charset="0"/>
              </a:rPr>
              <a:t>af</a:t>
            </a:r>
            <a:r>
              <a:rPr lang="en-US" sz="1400" b="1" dirty="0">
                <a:latin typeface="Athanasius" pitchFamily="2" charset="0"/>
              </a:rPr>
              <a:t>]</a:t>
            </a:r>
            <a:r>
              <a:rPr lang="en-US" sz="1400" b="1" dirty="0" err="1">
                <a:latin typeface="Athanasius" pitchFamily="2" charset="0"/>
              </a:rPr>
              <a:t>enaf</a:t>
            </a:r>
            <a:r>
              <a:rPr lang="en-US" sz="1400" b="1" dirty="0">
                <a:latin typeface="Athanasius" pitchFamily="2" charset="0"/>
              </a:rPr>
              <a:t> de `</a:t>
            </a:r>
            <a:r>
              <a:rPr lang="en-US" sz="1400" b="1" dirty="0" err="1">
                <a:latin typeface="Athanasius" pitchFamily="2" charset="0"/>
              </a:rPr>
              <a:t>ènje</a:t>
            </a:r>
            <a:r>
              <a:rPr lang="en-US" sz="1400" b="1" dirty="0">
                <a:latin typeface="Athanasius" pitchFamily="2" charset="0"/>
              </a:rPr>
              <a:t> </a:t>
            </a:r>
            <a:r>
              <a:rPr lang="en-US" sz="1400" b="1" dirty="0" err="1">
                <a:latin typeface="Athanasius" pitchFamily="2" charset="0"/>
              </a:rPr>
              <a:t>vhetafsi</a:t>
            </a:r>
            <a:r>
              <a:rPr lang="en-US" sz="1400" b="1" dirty="0">
                <a:latin typeface="Athanasius" pitchFamily="2" charset="0"/>
              </a:rPr>
              <a:t> `</a:t>
            </a:r>
            <a:r>
              <a:rPr lang="en-US" sz="1400" b="1" dirty="0" err="1">
                <a:latin typeface="Athanasius" pitchFamily="2" charset="0"/>
              </a:rPr>
              <a:t>èmpi`ètiou</a:t>
            </a:r>
            <a:r>
              <a:rPr lang="en-US" sz="1400" b="1" dirty="0">
                <a:latin typeface="Athanasius" pitchFamily="2" charset="0"/>
              </a:rPr>
              <a:t> `</a:t>
            </a:r>
            <a:r>
              <a:rPr lang="en-US" sz="1400" b="1" dirty="0" err="1">
                <a:latin typeface="Athanasius" pitchFamily="2" charset="0"/>
              </a:rPr>
              <a:t>ènjinswr</a:t>
            </a:r>
            <a:r>
              <a:rPr lang="en-US" sz="1400" b="1" dirty="0">
                <a:latin typeface="Athanasius" pitchFamily="2" charset="0"/>
              </a:rPr>
              <a:t> </a:t>
            </a:r>
            <a:r>
              <a:rPr lang="en-US" sz="1400" b="1" dirty="0" err="1">
                <a:latin typeface="Athanasius" pitchFamily="2" charset="0"/>
              </a:rPr>
              <a:t>afer</a:t>
            </a:r>
            <a:r>
              <a:rPr lang="en-US" sz="1400" b="1" dirty="0">
                <a:latin typeface="Athanasius" pitchFamily="2" charset="0"/>
              </a:rPr>
              <a:t>\</a:t>
            </a:r>
            <a:r>
              <a:rPr lang="en-US" sz="1400" b="1" dirty="0" err="1">
                <a:latin typeface="Athanasius" pitchFamily="2" charset="0"/>
              </a:rPr>
              <a:t>wb</a:t>
            </a:r>
            <a:r>
              <a:rPr lang="en-US" sz="1400" b="1" dirty="0">
                <a:latin typeface="Athanasius" pitchFamily="2" charset="0"/>
              </a:rPr>
              <a:t> `</a:t>
            </a:r>
            <a:r>
              <a:rPr lang="en-US" sz="1400" b="1" dirty="0" err="1">
                <a:latin typeface="Athanasius" pitchFamily="2" charset="0"/>
              </a:rPr>
              <a:t>èn'htou</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af`èjve</a:t>
            </a:r>
            <a:r>
              <a:rPr lang="en-US" sz="1400" b="1" dirty="0">
                <a:latin typeface="Athanasius" pitchFamily="2" charset="0"/>
              </a:rPr>
              <a:t> </a:t>
            </a:r>
            <a:r>
              <a:rPr lang="en-US" sz="1400" b="1" dirty="0" err="1">
                <a:latin typeface="Athanasius" pitchFamily="2" charset="0"/>
              </a:rPr>
              <a:t>ke</a:t>
            </a:r>
            <a:r>
              <a:rPr lang="en-US" sz="1400" b="1" dirty="0">
                <a:latin typeface="Athanasius" pitchFamily="2" charset="0"/>
              </a:rPr>
              <a:t> `</a:t>
            </a:r>
            <a:r>
              <a:rPr lang="en-US" sz="1400" b="1" dirty="0" err="1">
                <a:latin typeface="Athanasius" pitchFamily="2" charset="0"/>
              </a:rPr>
              <a:t>ètiou</a:t>
            </a:r>
            <a:r>
              <a:rPr lang="en-US" sz="1400" b="1" dirty="0">
                <a:latin typeface="Athanasius" pitchFamily="2" charset="0"/>
              </a:rPr>
              <a:t> &gt; </a:t>
            </a:r>
            <a:r>
              <a:rPr lang="en-US" sz="1400" b="1" dirty="0" err="1">
                <a:latin typeface="Athanasius" pitchFamily="2" charset="0"/>
              </a:rPr>
              <a:t>pairh</a:t>
            </a:r>
            <a:r>
              <a:rPr lang="en-US" sz="1400" b="1" dirty="0">
                <a:latin typeface="Athanasius" pitchFamily="2" charset="0"/>
              </a:rPr>
              <a:t>; on </a:t>
            </a:r>
            <a:r>
              <a:rPr lang="en-US" sz="1400" b="1" dirty="0" err="1">
                <a:latin typeface="Athanasius" pitchFamily="2" charset="0"/>
              </a:rPr>
              <a:t>vhetafsi</a:t>
            </a:r>
            <a:r>
              <a:rPr lang="en-US" sz="1400" b="1" dirty="0">
                <a:latin typeface="Athanasius" pitchFamily="2" charset="0"/>
              </a:rPr>
              <a:t> `</a:t>
            </a:r>
            <a:r>
              <a:rPr lang="en-US" sz="1400" b="1" dirty="0" err="1">
                <a:latin typeface="Athanasius" pitchFamily="2" charset="0"/>
              </a:rPr>
              <a:t>èmpi`ècnau</a:t>
            </a:r>
            <a:r>
              <a:rPr lang="en-US" sz="1400" b="1" dirty="0">
                <a:latin typeface="Athanasius" pitchFamily="2" charset="0"/>
              </a:rPr>
              <a:t> </a:t>
            </a:r>
            <a:r>
              <a:rPr lang="en-US" sz="1400" b="1" dirty="0" err="1">
                <a:latin typeface="Athanasius" pitchFamily="2" charset="0"/>
              </a:rPr>
              <a:t>af`èjve</a:t>
            </a:r>
            <a:r>
              <a:rPr lang="en-US" sz="1400" b="1" dirty="0">
                <a:latin typeface="Athanasius" pitchFamily="2" charset="0"/>
              </a:rPr>
              <a:t> </a:t>
            </a:r>
            <a:r>
              <a:rPr lang="en-US" sz="1400" b="1" dirty="0" err="1">
                <a:latin typeface="Athanasius" pitchFamily="2" charset="0"/>
              </a:rPr>
              <a:t>ke</a:t>
            </a:r>
            <a:r>
              <a:rPr lang="en-US" sz="1400" b="1" dirty="0">
                <a:latin typeface="Athanasius" pitchFamily="2" charset="0"/>
              </a:rPr>
              <a:t> `</a:t>
            </a:r>
            <a:r>
              <a:rPr lang="en-US" sz="1400" b="1" dirty="0" err="1">
                <a:latin typeface="Athanasius" pitchFamily="2" charset="0"/>
              </a:rPr>
              <a:t>ècnau</a:t>
            </a:r>
            <a:r>
              <a:rPr lang="en-US" sz="1400" b="1" dirty="0">
                <a:latin typeface="Athanasius" pitchFamily="2" charset="0"/>
              </a:rPr>
              <a:t>. </a:t>
            </a:r>
            <a:r>
              <a:rPr lang="en-US" sz="1400" b="1" dirty="0" err="1">
                <a:latin typeface="Athanasius" pitchFamily="2" charset="0"/>
              </a:rPr>
              <a:t>Vh</a:t>
            </a:r>
            <a:r>
              <a:rPr lang="en-US" sz="1400" b="1" dirty="0">
                <a:latin typeface="Athanasius" pitchFamily="2" charset="0"/>
              </a:rPr>
              <a:t> de `</a:t>
            </a:r>
            <a:r>
              <a:rPr lang="en-US" sz="1400" b="1" dirty="0" err="1">
                <a:latin typeface="Athanasius" pitchFamily="2" charset="0"/>
              </a:rPr>
              <a:t>èetafsi</a:t>
            </a:r>
            <a:r>
              <a:rPr lang="en-US" sz="1400" b="1" dirty="0">
                <a:latin typeface="Athanasius" pitchFamily="2" charset="0"/>
              </a:rPr>
              <a:t> `</a:t>
            </a:r>
            <a:r>
              <a:rPr lang="en-US" sz="1400" b="1" dirty="0" err="1">
                <a:latin typeface="Athanasius" pitchFamily="2" charset="0"/>
              </a:rPr>
              <a:t>èmpiouai</a:t>
            </a:r>
            <a:r>
              <a:rPr lang="en-US" sz="1400" b="1" dirty="0">
                <a:latin typeface="Athanasius" pitchFamily="2" charset="0"/>
              </a:rPr>
              <a:t> </a:t>
            </a:r>
            <a:r>
              <a:rPr lang="en-US" sz="1400" b="1" dirty="0" err="1">
                <a:latin typeface="Athanasius" pitchFamily="2" charset="0"/>
              </a:rPr>
              <a:t>af</a:t>
            </a:r>
            <a:r>
              <a:rPr lang="en-US" sz="1400" b="1" dirty="0">
                <a:latin typeface="Athanasius" pitchFamily="2" charset="0"/>
              </a:rPr>
              <a:t>]</a:t>
            </a:r>
            <a:r>
              <a:rPr lang="en-US" sz="1400" b="1" dirty="0" err="1">
                <a:latin typeface="Athanasius" pitchFamily="2" charset="0"/>
              </a:rPr>
              <a:t>enaf</a:t>
            </a:r>
            <a:r>
              <a:rPr lang="en-US" sz="1400" b="1" dirty="0">
                <a:latin typeface="Athanasius" pitchFamily="2" charset="0"/>
              </a:rPr>
              <a:t> </a:t>
            </a:r>
            <a:r>
              <a:rPr lang="en-US" sz="1400" b="1" dirty="0" err="1">
                <a:latin typeface="Athanasius" pitchFamily="2" charset="0"/>
              </a:rPr>
              <a:t>af</a:t>
            </a:r>
            <a:r>
              <a:rPr lang="en-US" sz="1400" b="1" dirty="0">
                <a:latin typeface="Athanasius" pitchFamily="2" charset="0"/>
              </a:rPr>
              <a:t>]</a:t>
            </a:r>
            <a:r>
              <a:rPr lang="en-US" sz="1400" b="1" dirty="0" err="1">
                <a:latin typeface="Athanasius" pitchFamily="2" charset="0"/>
              </a:rPr>
              <a:t>wk</a:t>
            </a:r>
            <a:r>
              <a:rPr lang="en-US" sz="1400" b="1" dirty="0">
                <a:latin typeface="Athanasius" pitchFamily="2" charset="0"/>
              </a:rPr>
              <a:t> `</a:t>
            </a:r>
            <a:r>
              <a:rPr lang="en-US" sz="1400" b="1" dirty="0" err="1">
                <a:latin typeface="Athanasius" pitchFamily="2" charset="0"/>
              </a:rPr>
              <a:t>ènouka</a:t>
            </a:r>
            <a:r>
              <a:rPr lang="en-US" sz="1400" b="1" dirty="0">
                <a:latin typeface="Athanasius" pitchFamily="2" charset="0"/>
              </a:rPr>
              <a:t>\</a:t>
            </a:r>
            <a:r>
              <a:rPr lang="en-US" sz="1400" b="1" dirty="0" err="1">
                <a:latin typeface="Athanasius" pitchFamily="2" charset="0"/>
              </a:rPr>
              <a:t>i</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afxwp</a:t>
            </a:r>
            <a:r>
              <a:rPr lang="en-US" sz="1400" b="1" dirty="0">
                <a:latin typeface="Athanasius" pitchFamily="2" charset="0"/>
              </a:rPr>
              <a:t> `</a:t>
            </a:r>
            <a:r>
              <a:rPr lang="en-US" sz="1400" b="1" dirty="0" err="1">
                <a:latin typeface="Athanasius" pitchFamily="2" charset="0"/>
              </a:rPr>
              <a:t>èmpi</a:t>
            </a:r>
            <a:r>
              <a:rPr lang="en-US" sz="1400" b="1" dirty="0">
                <a:latin typeface="Athanasius" pitchFamily="2" charset="0"/>
              </a:rPr>
              <a:t>\at `</a:t>
            </a:r>
            <a:r>
              <a:rPr lang="en-US" sz="1400" b="1" dirty="0" err="1">
                <a:latin typeface="Athanasius" pitchFamily="2" charset="0"/>
              </a:rPr>
              <a:t>ènte</a:t>
            </a:r>
            <a:r>
              <a:rPr lang="en-US" sz="1400" b="1" dirty="0">
                <a:latin typeface="Athanasius" pitchFamily="2" charset="0"/>
              </a:rPr>
              <a:t> </a:t>
            </a:r>
            <a:r>
              <a:rPr lang="en-US" sz="1400" b="1" dirty="0" err="1">
                <a:latin typeface="Athanasius" pitchFamily="2" charset="0"/>
              </a:rPr>
              <a:t>pef</a:t>
            </a:r>
            <a:r>
              <a:rPr lang="en-US" sz="1400" b="1" dirty="0">
                <a:latin typeface="Athanasius" pitchFamily="2" charset="0"/>
              </a:rPr>
              <a:t>_ &gt; </a:t>
            </a:r>
            <a:r>
              <a:rPr lang="en-US" sz="1400" b="1" dirty="0" err="1">
                <a:latin typeface="Athanasius" pitchFamily="2" charset="0"/>
              </a:rPr>
              <a:t>menenca</a:t>
            </a:r>
            <a:r>
              <a:rPr lang="en-US" sz="1400" b="1" dirty="0">
                <a:latin typeface="Athanasius" pitchFamily="2" charset="0"/>
              </a:rPr>
              <a:t> </a:t>
            </a:r>
            <a:r>
              <a:rPr lang="en-US" sz="1400" b="1" dirty="0" err="1">
                <a:latin typeface="Athanasius" pitchFamily="2" charset="0"/>
              </a:rPr>
              <a:t>ouni</a:t>
            </a:r>
            <a:r>
              <a:rPr lang="en-US" sz="1400" b="1" dirty="0">
                <a:latin typeface="Athanasius" pitchFamily="2" charset="0"/>
              </a:rPr>
              <a:t>]; de `</a:t>
            </a:r>
            <a:r>
              <a:rPr lang="en-US" sz="1400" b="1" dirty="0" err="1">
                <a:latin typeface="Athanasius" pitchFamily="2" charset="0"/>
              </a:rPr>
              <a:t>ènchou</a:t>
            </a:r>
            <a:r>
              <a:rPr lang="en-US" sz="1400" b="1" dirty="0">
                <a:latin typeface="Athanasius" pitchFamily="2" charset="0"/>
              </a:rPr>
              <a:t> </a:t>
            </a:r>
            <a:r>
              <a:rPr lang="en-US" sz="1400" b="1" dirty="0" err="1">
                <a:latin typeface="Athanasius" pitchFamily="2" charset="0"/>
              </a:rPr>
              <a:t>af`èi</a:t>
            </a:r>
            <a:r>
              <a:rPr lang="en-US" sz="1400" b="1" dirty="0">
                <a:latin typeface="Athanasius" pitchFamily="2" charset="0"/>
              </a:rPr>
              <a:t> `</a:t>
            </a:r>
            <a:r>
              <a:rPr lang="en-US" sz="1400" b="1" dirty="0" err="1">
                <a:latin typeface="Athanasius" pitchFamily="2" charset="0"/>
              </a:rPr>
              <a:t>ènje</a:t>
            </a:r>
            <a:r>
              <a:rPr lang="en-US" sz="1400" b="1" dirty="0">
                <a:latin typeface="Athanasius" pitchFamily="2" charset="0"/>
              </a:rPr>
              <a:t> P_/ `</a:t>
            </a:r>
            <a:r>
              <a:rPr lang="en-US" sz="1400" b="1" dirty="0" err="1">
                <a:latin typeface="Athanasius" pitchFamily="2" charset="0"/>
              </a:rPr>
              <a:t>èènni`èebiaik</a:t>
            </a:r>
            <a:r>
              <a:rPr lang="en-US" sz="1400" b="1" dirty="0">
                <a:latin typeface="Athanasius" pitchFamily="2" charset="0"/>
              </a:rPr>
              <a:t> `</a:t>
            </a:r>
            <a:r>
              <a:rPr lang="en-US" sz="1400" b="1" dirty="0" err="1">
                <a:latin typeface="Athanasius" pitchFamily="2" charset="0"/>
              </a:rPr>
              <a:t>èete`èmmau</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affiwp</a:t>
            </a:r>
            <a:r>
              <a:rPr lang="en-US" sz="1400" b="1" dirty="0">
                <a:latin typeface="Athanasius" pitchFamily="2" charset="0"/>
              </a:rPr>
              <a:t> </a:t>
            </a:r>
            <a:r>
              <a:rPr lang="en-US" sz="1400" b="1" dirty="0" err="1">
                <a:latin typeface="Athanasius" pitchFamily="2" charset="0"/>
              </a:rPr>
              <a:t>nemwou</a:t>
            </a:r>
            <a:r>
              <a:rPr lang="en-US" sz="1400" b="1" dirty="0">
                <a:latin typeface="Athanasius" pitchFamily="2" charset="0"/>
              </a:rPr>
              <a:t> &gt; </a:t>
            </a:r>
            <a:r>
              <a:rPr lang="en-US" sz="1400" b="1" dirty="0" err="1">
                <a:latin typeface="Athanasius" pitchFamily="2" charset="0"/>
              </a:rPr>
              <a:t>af`èi</a:t>
            </a:r>
            <a:r>
              <a:rPr lang="en-US" sz="1400" b="1" dirty="0">
                <a:latin typeface="Athanasius" pitchFamily="2" charset="0"/>
              </a:rPr>
              <a:t> de `</a:t>
            </a:r>
            <a:r>
              <a:rPr lang="en-US" sz="1400" b="1" dirty="0" err="1">
                <a:latin typeface="Athanasius" pitchFamily="2" charset="0"/>
              </a:rPr>
              <a:t>ènje</a:t>
            </a:r>
            <a:r>
              <a:rPr lang="en-US" sz="1400" b="1" dirty="0">
                <a:latin typeface="Athanasius" pitchFamily="2" charset="0"/>
              </a:rPr>
              <a:t> </a:t>
            </a:r>
            <a:r>
              <a:rPr lang="en-US" sz="1400" b="1" dirty="0" err="1">
                <a:latin typeface="Athanasius" pitchFamily="2" charset="0"/>
              </a:rPr>
              <a:t>vh`èetafsi</a:t>
            </a:r>
            <a:r>
              <a:rPr lang="en-US" sz="1400" b="1" dirty="0">
                <a:latin typeface="Athanasius" pitchFamily="2" charset="0"/>
              </a:rPr>
              <a:t> `</a:t>
            </a:r>
            <a:r>
              <a:rPr lang="en-US" sz="1400" b="1" dirty="0" err="1">
                <a:latin typeface="Athanasius" pitchFamily="2" charset="0"/>
              </a:rPr>
              <a:t>èmpi`ètiou</a:t>
            </a:r>
            <a:r>
              <a:rPr lang="en-US" sz="1400" b="1" dirty="0">
                <a:latin typeface="Athanasius" pitchFamily="2" charset="0"/>
              </a:rPr>
              <a:t> `</a:t>
            </a:r>
            <a:r>
              <a:rPr lang="en-US" sz="1400" b="1" dirty="0" err="1">
                <a:latin typeface="Athanasius" pitchFamily="2" charset="0"/>
              </a:rPr>
              <a:t>ènjinswr</a:t>
            </a:r>
            <a:r>
              <a:rPr lang="en-US" sz="1400" b="1" dirty="0">
                <a:latin typeface="Athanasius" pitchFamily="2" charset="0"/>
              </a:rPr>
              <a:t> </a:t>
            </a:r>
            <a:r>
              <a:rPr lang="en-US" sz="1400" b="1" dirty="0" err="1">
                <a:latin typeface="Athanasius" pitchFamily="2" charset="0"/>
              </a:rPr>
              <a:t>afen</a:t>
            </a:r>
            <a:r>
              <a:rPr lang="en-US" sz="1400" b="1" dirty="0">
                <a:latin typeface="Athanasius" pitchFamily="2" charset="0"/>
              </a:rPr>
              <a:t> </a:t>
            </a:r>
            <a:r>
              <a:rPr lang="en-US" sz="1400" b="1" dirty="0" err="1">
                <a:latin typeface="Athanasius" pitchFamily="2" charset="0"/>
              </a:rPr>
              <a:t>ke</a:t>
            </a:r>
            <a:r>
              <a:rPr lang="en-US" sz="1400" b="1" dirty="0">
                <a:latin typeface="Athanasius" pitchFamily="2" charset="0"/>
              </a:rPr>
              <a:t> `</a:t>
            </a:r>
            <a:r>
              <a:rPr lang="en-US" sz="1400" b="1" dirty="0" err="1">
                <a:latin typeface="Athanasius" pitchFamily="2" charset="0"/>
              </a:rPr>
              <a:t>ètiou</a:t>
            </a:r>
            <a:r>
              <a:rPr lang="en-US" sz="1400" b="1" dirty="0">
                <a:latin typeface="Athanasius" pitchFamily="2" charset="0"/>
              </a:rPr>
              <a:t> `</a:t>
            </a:r>
            <a:r>
              <a:rPr lang="en-US" sz="1400" b="1" dirty="0" err="1">
                <a:latin typeface="Athanasius" pitchFamily="2" charset="0"/>
              </a:rPr>
              <a:t>ènjinswr</a:t>
            </a:r>
            <a:r>
              <a:rPr lang="en-US" sz="1400" b="1" dirty="0">
                <a:latin typeface="Athanasius" pitchFamily="2" charset="0"/>
              </a:rPr>
              <a:t> </a:t>
            </a:r>
            <a:r>
              <a:rPr lang="en-US" sz="1400" b="1" dirty="0" err="1">
                <a:latin typeface="Athanasius" pitchFamily="2" charset="0"/>
              </a:rPr>
              <a:t>efjw</a:t>
            </a:r>
            <a:r>
              <a:rPr lang="en-US" sz="1400" b="1" dirty="0">
                <a:latin typeface="Athanasius" pitchFamily="2" charset="0"/>
              </a:rPr>
              <a:t> `</a:t>
            </a:r>
            <a:r>
              <a:rPr lang="en-US" sz="1400" b="1" dirty="0" err="1">
                <a:latin typeface="Athanasius" pitchFamily="2" charset="0"/>
              </a:rPr>
              <a:t>èmmoc</a:t>
            </a:r>
            <a:r>
              <a:rPr lang="en-US" sz="1400" b="1" dirty="0">
                <a:latin typeface="Athanasius" pitchFamily="2" charset="0"/>
              </a:rPr>
              <a:t> </a:t>
            </a:r>
            <a:r>
              <a:rPr lang="en-US" sz="1400" b="1" dirty="0" err="1">
                <a:latin typeface="Athanasius" pitchFamily="2" charset="0"/>
              </a:rPr>
              <a:t>je</a:t>
            </a:r>
            <a:r>
              <a:rPr lang="en-US" sz="1400" b="1" dirty="0">
                <a:latin typeface="Athanasius" pitchFamily="2" charset="0"/>
              </a:rPr>
              <a:t> pa_/ `</a:t>
            </a:r>
            <a:r>
              <a:rPr lang="en-US" sz="1400" b="1" dirty="0" err="1">
                <a:latin typeface="Athanasius" pitchFamily="2" charset="0"/>
              </a:rPr>
              <a:t>ètiou</a:t>
            </a:r>
            <a:r>
              <a:rPr lang="en-US" sz="1400" b="1" dirty="0">
                <a:latin typeface="Athanasius" pitchFamily="2" charset="0"/>
              </a:rPr>
              <a:t> `</a:t>
            </a:r>
            <a:r>
              <a:rPr lang="en-US" sz="1400" b="1" dirty="0" err="1">
                <a:latin typeface="Athanasius" pitchFamily="2" charset="0"/>
              </a:rPr>
              <a:t>ènjinswr</a:t>
            </a:r>
            <a:r>
              <a:rPr lang="en-US" sz="1400" b="1" dirty="0">
                <a:latin typeface="Athanasius" pitchFamily="2" charset="0"/>
              </a:rPr>
              <a:t> </a:t>
            </a:r>
            <a:r>
              <a:rPr lang="en-US" sz="1400" b="1" dirty="0" err="1">
                <a:latin typeface="Athanasius" pitchFamily="2" charset="0"/>
              </a:rPr>
              <a:t>akthitou</a:t>
            </a:r>
            <a:r>
              <a:rPr lang="en-US" sz="1400" b="1" dirty="0">
                <a:latin typeface="Athanasius" pitchFamily="2" charset="0"/>
              </a:rPr>
              <a:t> </a:t>
            </a:r>
            <a:r>
              <a:rPr lang="en-US" sz="1400" b="1" dirty="0" err="1">
                <a:latin typeface="Athanasius" pitchFamily="2" charset="0"/>
              </a:rPr>
              <a:t>nhi</a:t>
            </a:r>
            <a:r>
              <a:rPr lang="en-US" sz="1400" b="1" dirty="0">
                <a:latin typeface="Athanasius" pitchFamily="2" charset="0"/>
              </a:rPr>
              <a:t>&gt; </a:t>
            </a:r>
            <a:r>
              <a:rPr lang="en-US" sz="1400" b="1" dirty="0" err="1">
                <a:latin typeface="Athanasius" pitchFamily="2" charset="0"/>
              </a:rPr>
              <a:t>ic</a:t>
            </a:r>
            <a:r>
              <a:rPr lang="en-US" sz="1400" b="1" dirty="0">
                <a:latin typeface="Athanasius" pitchFamily="2" charset="0"/>
              </a:rPr>
              <a:t> </a:t>
            </a:r>
            <a:r>
              <a:rPr lang="en-US" sz="1400" b="1" dirty="0" err="1">
                <a:latin typeface="Athanasius" pitchFamily="2" charset="0"/>
              </a:rPr>
              <a:t>ke</a:t>
            </a:r>
            <a:r>
              <a:rPr lang="en-US" sz="1400" b="1" dirty="0">
                <a:latin typeface="Athanasius" pitchFamily="2" charset="0"/>
              </a:rPr>
              <a:t> `</a:t>
            </a:r>
            <a:r>
              <a:rPr lang="en-US" sz="1400" b="1" dirty="0" err="1">
                <a:latin typeface="Athanasius" pitchFamily="2" charset="0"/>
              </a:rPr>
              <a:t>ètiou</a:t>
            </a:r>
            <a:r>
              <a:rPr lang="en-US" sz="1400" b="1" dirty="0">
                <a:latin typeface="Athanasius" pitchFamily="2" charset="0"/>
              </a:rPr>
              <a:t> `</a:t>
            </a:r>
            <a:r>
              <a:rPr lang="en-US" sz="1400" b="1" dirty="0" err="1">
                <a:latin typeface="Athanasius" pitchFamily="2" charset="0"/>
              </a:rPr>
              <a:t>ènjinswr</a:t>
            </a:r>
            <a:r>
              <a:rPr lang="en-US" sz="1400" b="1" dirty="0">
                <a:latin typeface="Athanasius" pitchFamily="2" charset="0"/>
              </a:rPr>
              <a:t> </a:t>
            </a:r>
            <a:r>
              <a:rPr lang="en-US" sz="1400" b="1" dirty="0" err="1">
                <a:latin typeface="Athanasius" pitchFamily="2" charset="0"/>
              </a:rPr>
              <a:t>ai`èjvwou</a:t>
            </a:r>
            <a:r>
              <a:rPr lang="en-US" sz="1400" b="1" dirty="0">
                <a:latin typeface="Athanasius" pitchFamily="2" charset="0"/>
              </a:rPr>
              <a:t>. </a:t>
            </a:r>
            <a:r>
              <a:rPr lang="en-US" sz="1400" b="1" dirty="0" err="1">
                <a:latin typeface="Athanasius" pitchFamily="2" charset="0"/>
              </a:rPr>
              <a:t>Peje</a:t>
            </a:r>
            <a:r>
              <a:rPr lang="en-US" sz="1400" b="1" dirty="0">
                <a:latin typeface="Athanasius" pitchFamily="2" charset="0"/>
              </a:rPr>
              <a:t> </a:t>
            </a:r>
            <a:r>
              <a:rPr lang="en-US" sz="1400" b="1" dirty="0" err="1">
                <a:latin typeface="Athanasius" pitchFamily="2" charset="0"/>
              </a:rPr>
              <a:t>pef</a:t>
            </a:r>
            <a:r>
              <a:rPr lang="en-US" sz="1400" b="1" dirty="0">
                <a:latin typeface="Athanasius" pitchFamily="2" charset="0"/>
              </a:rPr>
              <a:t>_ de </a:t>
            </a:r>
            <a:r>
              <a:rPr lang="en-US" sz="1400" b="1" dirty="0" err="1">
                <a:latin typeface="Athanasius" pitchFamily="2" charset="0"/>
              </a:rPr>
              <a:t>naf</a:t>
            </a:r>
            <a:r>
              <a:rPr lang="en-US" sz="1400" b="1" dirty="0">
                <a:latin typeface="Athanasius" pitchFamily="2" charset="0"/>
              </a:rPr>
              <a: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kalwc</a:t>
            </a:r>
            <a:r>
              <a:rPr lang="en-US" sz="1400" b="1" dirty="0">
                <a:latin typeface="Athanasius" pitchFamily="2" charset="0"/>
              </a:rPr>
              <a:t> </a:t>
            </a:r>
            <a:r>
              <a:rPr lang="en-US" sz="1400" b="1" dirty="0" err="1">
                <a:latin typeface="Athanasius" pitchFamily="2" charset="0"/>
              </a:rPr>
              <a:t>pibwk</a:t>
            </a:r>
            <a:r>
              <a:rPr lang="en-US" sz="1400" b="1" dirty="0">
                <a:latin typeface="Athanasius" pitchFamily="2" charset="0"/>
              </a:rPr>
              <a:t> </a:t>
            </a:r>
            <a:r>
              <a:rPr lang="en-US" sz="1400" b="1" dirty="0" err="1">
                <a:latin typeface="Athanasius" pitchFamily="2" charset="0"/>
              </a:rPr>
              <a:t>eqnanef</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èeten</a:t>
            </a:r>
            <a:r>
              <a:rPr lang="en-US" sz="1400" b="1" dirty="0">
                <a:latin typeface="Athanasius" pitchFamily="2" charset="0"/>
              </a:rPr>
              <a:t>\</a:t>
            </a:r>
            <a:r>
              <a:rPr lang="en-US" sz="1400" b="1" dirty="0" err="1">
                <a:latin typeface="Athanasius" pitchFamily="2" charset="0"/>
              </a:rPr>
              <a:t>ot</a:t>
            </a:r>
            <a:r>
              <a:rPr lang="en-US" sz="1400" b="1" dirty="0">
                <a:latin typeface="Athanasius" pitchFamily="2" charset="0"/>
              </a:rPr>
              <a:t>  &gt; `</a:t>
            </a:r>
            <a:r>
              <a:rPr lang="en-US" sz="1400" b="1" dirty="0" err="1">
                <a:latin typeface="Athanasius" pitchFamily="2" charset="0"/>
              </a:rPr>
              <a:t>èepidh</a:t>
            </a:r>
            <a:r>
              <a:rPr lang="en-US" sz="1400" b="1" dirty="0">
                <a:latin typeface="Athanasius" pitchFamily="2" charset="0"/>
              </a:rPr>
              <a:t> </a:t>
            </a:r>
            <a:r>
              <a:rPr lang="en-US" sz="1400" b="1" dirty="0" err="1">
                <a:latin typeface="Athanasius" pitchFamily="2" charset="0"/>
              </a:rPr>
              <a:t>aken</a:t>
            </a:r>
            <a:r>
              <a:rPr lang="en-US" sz="1400" b="1" dirty="0">
                <a:latin typeface="Athanasius" pitchFamily="2" charset="0"/>
              </a:rPr>
              <a:t>\</a:t>
            </a:r>
            <a:r>
              <a:rPr lang="en-US" sz="1400" b="1" dirty="0" err="1">
                <a:latin typeface="Athanasius" pitchFamily="2" charset="0"/>
              </a:rPr>
              <a:t>ot</a:t>
            </a:r>
            <a:r>
              <a:rPr lang="en-US" sz="1400" b="1" dirty="0">
                <a:latin typeface="Athanasius" pitchFamily="2" charset="0"/>
              </a:rPr>
              <a:t> '</a:t>
            </a:r>
            <a:r>
              <a:rPr lang="en-US" sz="1400" b="1" dirty="0" err="1">
                <a:latin typeface="Athanasius" pitchFamily="2" charset="0"/>
              </a:rPr>
              <a:t>en</a:t>
            </a:r>
            <a:r>
              <a:rPr lang="en-US" sz="1400" b="1" dirty="0">
                <a:latin typeface="Athanasius" pitchFamily="2" charset="0"/>
              </a:rPr>
              <a:t> \</a:t>
            </a:r>
            <a:r>
              <a:rPr lang="en-US" sz="1400" b="1" dirty="0" err="1">
                <a:latin typeface="Athanasius" pitchFamily="2" charset="0"/>
              </a:rPr>
              <a:t>ankouji</a:t>
            </a:r>
            <a:r>
              <a:rPr lang="en-US" sz="1400" b="1" dirty="0">
                <a:latin typeface="Athanasius" pitchFamily="2" charset="0"/>
              </a:rPr>
              <a:t> </a:t>
            </a:r>
            <a:r>
              <a:rPr lang="en-US" sz="1400" b="1" dirty="0" err="1">
                <a:latin typeface="Athanasius" pitchFamily="2" charset="0"/>
              </a:rPr>
              <a:t>ei`èexak</a:t>
            </a:r>
            <a:r>
              <a:rPr lang="en-US" sz="1400" b="1" dirty="0">
                <a:latin typeface="Athanasius" pitchFamily="2" charset="0"/>
              </a:rPr>
              <a:t> \</a:t>
            </a:r>
            <a:r>
              <a:rPr lang="en-US" sz="1400" b="1" dirty="0" err="1">
                <a:latin typeface="Athanasius" pitchFamily="2" charset="0"/>
              </a:rPr>
              <a:t>ijen</a:t>
            </a:r>
            <a:r>
              <a:rPr lang="en-US" sz="1400" b="1" dirty="0">
                <a:latin typeface="Athanasius" pitchFamily="2" charset="0"/>
              </a:rPr>
              <a:t> \</a:t>
            </a:r>
            <a:r>
              <a:rPr lang="en-US" sz="1400" b="1" dirty="0" err="1">
                <a:latin typeface="Athanasius" pitchFamily="2" charset="0"/>
              </a:rPr>
              <a:t>anni</a:t>
            </a:r>
            <a:r>
              <a:rPr lang="en-US" sz="1400" b="1" dirty="0">
                <a:latin typeface="Athanasius" pitchFamily="2" charset="0"/>
              </a:rPr>
              <a:t>]; &gt; ma]</a:t>
            </a:r>
            <a:r>
              <a:rPr lang="en-US" sz="1400" b="1" dirty="0" err="1">
                <a:latin typeface="Athanasius" pitchFamily="2" charset="0"/>
              </a:rPr>
              <a:t>enak</a:t>
            </a:r>
            <a:r>
              <a:rPr lang="en-US" sz="1400" b="1" dirty="0">
                <a:latin typeface="Athanasius" pitchFamily="2" charset="0"/>
              </a:rPr>
              <a:t> `</a:t>
            </a:r>
            <a:r>
              <a:rPr lang="en-US" sz="1400" b="1" dirty="0" err="1">
                <a:latin typeface="Athanasius" pitchFamily="2" charset="0"/>
              </a:rPr>
              <a:t>èe'oun</a:t>
            </a:r>
            <a:r>
              <a:rPr lang="en-US" sz="1400" b="1" dirty="0">
                <a:latin typeface="Athanasius" pitchFamily="2" charset="0"/>
              </a:rPr>
              <a:t> `</a:t>
            </a:r>
            <a:r>
              <a:rPr lang="en-US" sz="1400" b="1" dirty="0" err="1">
                <a:latin typeface="Athanasius" pitchFamily="2" charset="0"/>
              </a:rPr>
              <a:t>èe`èvra</a:t>
            </a:r>
            <a:r>
              <a:rPr lang="en-US" sz="1400" b="1" dirty="0">
                <a:latin typeface="Athanasius" pitchFamily="2" charset="0"/>
              </a:rPr>
              <a:t>]</a:t>
            </a:r>
            <a:r>
              <a:rPr lang="en-US" sz="1400" b="1" dirty="0" err="1">
                <a:latin typeface="Athanasius" pitchFamily="2" charset="0"/>
              </a:rPr>
              <a:t>i</a:t>
            </a:r>
            <a:r>
              <a:rPr lang="en-US" sz="1400" b="1" dirty="0">
                <a:latin typeface="Athanasius" pitchFamily="2" charset="0"/>
              </a:rPr>
              <a:t> `</a:t>
            </a:r>
            <a:r>
              <a:rPr lang="en-US" sz="1400" b="1" dirty="0" err="1">
                <a:latin typeface="Athanasius" pitchFamily="2" charset="0"/>
              </a:rPr>
              <a:t>ènte</a:t>
            </a:r>
            <a:r>
              <a:rPr lang="en-US" sz="1400" b="1" dirty="0">
                <a:latin typeface="Athanasius" pitchFamily="2" charset="0"/>
              </a:rPr>
              <a:t> </a:t>
            </a:r>
            <a:r>
              <a:rPr lang="en-US" sz="1400" b="1" dirty="0" err="1">
                <a:latin typeface="Athanasius" pitchFamily="2" charset="0"/>
              </a:rPr>
              <a:t>pek</a:t>
            </a:r>
            <a:r>
              <a:rPr lang="en-US" sz="1400" b="1" dirty="0">
                <a:latin typeface="Athanasius" pitchFamily="2" charset="0"/>
              </a:rPr>
              <a:t>_ &gt; </a:t>
            </a:r>
            <a:r>
              <a:rPr lang="en-US" sz="1400" b="1" dirty="0" err="1">
                <a:latin typeface="Athanasius" pitchFamily="2" charset="0"/>
              </a:rPr>
              <a:t>af`èi</a:t>
            </a:r>
            <a:r>
              <a:rPr lang="en-US" sz="1400" b="1" dirty="0">
                <a:latin typeface="Athanasius" pitchFamily="2" charset="0"/>
              </a:rPr>
              <a:t> de `</a:t>
            </a:r>
            <a:r>
              <a:rPr lang="en-US" sz="1400" b="1" dirty="0" err="1">
                <a:latin typeface="Athanasius" pitchFamily="2" charset="0"/>
              </a:rPr>
              <a:t>ènje</a:t>
            </a:r>
            <a:r>
              <a:rPr lang="en-US" sz="1400" b="1" dirty="0">
                <a:latin typeface="Athanasius" pitchFamily="2" charset="0"/>
              </a:rPr>
              <a:t> </a:t>
            </a:r>
            <a:r>
              <a:rPr lang="en-US" sz="1400" b="1" dirty="0" err="1">
                <a:latin typeface="Athanasius" pitchFamily="2" charset="0"/>
              </a:rPr>
              <a:t>vh`èetafsi</a:t>
            </a:r>
            <a:r>
              <a:rPr lang="en-US" sz="1400" b="1" dirty="0">
                <a:latin typeface="Athanasius" pitchFamily="2" charset="0"/>
              </a:rPr>
              <a:t> `</a:t>
            </a:r>
            <a:r>
              <a:rPr lang="en-US" sz="1400" b="1" dirty="0" err="1">
                <a:latin typeface="Athanasius" pitchFamily="2" charset="0"/>
              </a:rPr>
              <a:t>èmpijinswr</a:t>
            </a:r>
            <a:r>
              <a:rPr lang="en-US" sz="1400" b="1" dirty="0">
                <a:latin typeface="Athanasius" pitchFamily="2" charset="0"/>
              </a:rPr>
              <a:t> `</a:t>
            </a:r>
            <a:r>
              <a:rPr lang="en-US" sz="1400" b="1" dirty="0" err="1">
                <a:latin typeface="Athanasius" pitchFamily="2" charset="0"/>
              </a:rPr>
              <a:t>ècnau</a:t>
            </a:r>
            <a:r>
              <a:rPr lang="en-US" sz="1400" b="1" dirty="0">
                <a:latin typeface="Athanasius" pitchFamily="2" charset="0"/>
              </a:rPr>
              <a:t> </a:t>
            </a:r>
            <a:r>
              <a:rPr lang="en-US" sz="1400" b="1" dirty="0" err="1">
                <a:latin typeface="Athanasius" pitchFamily="2" charset="0"/>
              </a:rPr>
              <a:t>pejaf</a:t>
            </a:r>
            <a:r>
              <a:rPr lang="en-US" sz="1400" b="1" dirty="0">
                <a:latin typeface="Athanasius" pitchFamily="2" charset="0"/>
              </a:rPr>
              <a:t> </a:t>
            </a:r>
            <a:r>
              <a:rPr lang="en-US" sz="1400" b="1" dirty="0" err="1">
                <a:latin typeface="Athanasius" pitchFamily="2" charset="0"/>
              </a:rPr>
              <a:t>je</a:t>
            </a:r>
            <a:r>
              <a:rPr lang="en-US" sz="1400" b="1" dirty="0">
                <a:latin typeface="Athanasius" pitchFamily="2" charset="0"/>
              </a:rPr>
              <a:t> pa_ &gt; </a:t>
            </a:r>
            <a:r>
              <a:rPr lang="en-US" sz="1400" b="1" dirty="0" err="1">
                <a:latin typeface="Athanasius" pitchFamily="2" charset="0"/>
              </a:rPr>
              <a:t>jinswr</a:t>
            </a:r>
            <a:r>
              <a:rPr lang="en-US" sz="1400" b="1" dirty="0">
                <a:latin typeface="Athanasius" pitchFamily="2" charset="0"/>
              </a:rPr>
              <a:t> `</a:t>
            </a:r>
            <a:r>
              <a:rPr lang="en-US" sz="1400" b="1" dirty="0" err="1">
                <a:latin typeface="Athanasius" pitchFamily="2" charset="0"/>
              </a:rPr>
              <a:t>ècnau</a:t>
            </a:r>
            <a:r>
              <a:rPr lang="en-US" sz="1400" b="1" dirty="0">
                <a:latin typeface="Athanasius" pitchFamily="2" charset="0"/>
              </a:rPr>
              <a:t> </a:t>
            </a:r>
            <a:r>
              <a:rPr lang="en-US" sz="1400" b="1" dirty="0" err="1">
                <a:latin typeface="Athanasius" pitchFamily="2" charset="0"/>
              </a:rPr>
              <a:t>akthitou</a:t>
            </a:r>
            <a:r>
              <a:rPr lang="en-US" sz="1400" b="1" dirty="0">
                <a:latin typeface="Athanasius" pitchFamily="2" charset="0"/>
              </a:rPr>
              <a:t> </a:t>
            </a:r>
            <a:r>
              <a:rPr lang="en-US" sz="1400" b="1" dirty="0" err="1">
                <a:latin typeface="Athanasius" pitchFamily="2" charset="0"/>
              </a:rPr>
              <a:t>nhi</a:t>
            </a:r>
            <a:r>
              <a:rPr lang="en-US" sz="1400" b="1" dirty="0">
                <a:latin typeface="Athanasius" pitchFamily="2" charset="0"/>
              </a:rPr>
              <a:t> </a:t>
            </a:r>
            <a:r>
              <a:rPr lang="en-US" sz="1400" b="1" dirty="0" err="1">
                <a:latin typeface="Athanasius" pitchFamily="2" charset="0"/>
              </a:rPr>
              <a:t>ic</a:t>
            </a:r>
            <a:r>
              <a:rPr lang="en-US" sz="1400" b="1" dirty="0">
                <a:latin typeface="Athanasius" pitchFamily="2" charset="0"/>
              </a:rPr>
              <a:t> </a:t>
            </a:r>
            <a:r>
              <a:rPr lang="en-US" sz="1400" b="1" dirty="0" err="1">
                <a:latin typeface="Athanasius" pitchFamily="2" charset="0"/>
              </a:rPr>
              <a:t>ke</a:t>
            </a:r>
            <a:r>
              <a:rPr lang="en-US" sz="1400" b="1" dirty="0">
                <a:latin typeface="Athanasius" pitchFamily="2" charset="0"/>
              </a:rPr>
              <a:t> `</a:t>
            </a:r>
            <a:r>
              <a:rPr lang="en-US" sz="1400" b="1" dirty="0" err="1">
                <a:latin typeface="Athanasius" pitchFamily="2" charset="0"/>
              </a:rPr>
              <a:t>ècnau</a:t>
            </a:r>
            <a:r>
              <a:rPr lang="en-US" sz="1400" b="1" dirty="0">
                <a:latin typeface="Athanasius" pitchFamily="2" charset="0"/>
              </a:rPr>
              <a:t> </a:t>
            </a:r>
            <a:r>
              <a:rPr lang="en-US" sz="1400" b="1" dirty="0" err="1">
                <a:latin typeface="Athanasius" pitchFamily="2" charset="0"/>
              </a:rPr>
              <a:t>ai`èjvwou</a:t>
            </a:r>
            <a:r>
              <a:rPr lang="en-US" sz="1400" b="1" dirty="0">
                <a:latin typeface="Athanasius" pitchFamily="2" charset="0"/>
              </a:rPr>
              <a:t> &gt; </a:t>
            </a:r>
            <a:r>
              <a:rPr lang="en-US" sz="1400" b="1" dirty="0" err="1">
                <a:latin typeface="Athanasius" pitchFamily="2" charset="0"/>
              </a:rPr>
              <a:t>peje</a:t>
            </a:r>
            <a:r>
              <a:rPr lang="en-US" sz="1400" b="1" dirty="0">
                <a:latin typeface="Athanasius" pitchFamily="2" charset="0"/>
              </a:rPr>
              <a:t> </a:t>
            </a:r>
            <a:r>
              <a:rPr lang="en-US" sz="1400" b="1" dirty="0" err="1">
                <a:latin typeface="Athanasius" pitchFamily="2" charset="0"/>
              </a:rPr>
              <a:t>pef</a:t>
            </a:r>
            <a:r>
              <a:rPr lang="en-US" sz="1400" b="1" dirty="0">
                <a:latin typeface="Athanasius" pitchFamily="2" charset="0"/>
              </a:rPr>
              <a:t>_ de </a:t>
            </a:r>
            <a:r>
              <a:rPr lang="en-US" sz="1400" b="1" dirty="0" err="1">
                <a:latin typeface="Athanasius" pitchFamily="2" charset="0"/>
              </a:rPr>
              <a:t>naf</a:t>
            </a:r>
            <a:r>
              <a:rPr lang="en-US" sz="1400" b="1" dirty="0">
                <a:latin typeface="Athanasius" pitchFamily="2" charset="0"/>
              </a:rPr>
              <a: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kalwc</a:t>
            </a:r>
            <a:r>
              <a:rPr lang="en-US" sz="1400" b="1" dirty="0">
                <a:latin typeface="Athanasius" pitchFamily="2" charset="0"/>
              </a:rPr>
              <a:t> </a:t>
            </a:r>
            <a:r>
              <a:rPr lang="en-US" sz="1400" b="1" dirty="0" err="1">
                <a:latin typeface="Athanasius" pitchFamily="2" charset="0"/>
              </a:rPr>
              <a:t>pibwk</a:t>
            </a:r>
            <a:r>
              <a:rPr lang="en-US" sz="1400" b="1" dirty="0">
                <a:latin typeface="Athanasius" pitchFamily="2" charset="0"/>
              </a:rPr>
              <a:t> </a:t>
            </a:r>
            <a:r>
              <a:rPr lang="en-US" sz="1400" b="1" dirty="0" err="1">
                <a:latin typeface="Athanasius" pitchFamily="2" charset="0"/>
              </a:rPr>
              <a:t>eqnanef</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èeten</a:t>
            </a:r>
            <a:r>
              <a:rPr lang="en-US" sz="1400" b="1" dirty="0">
                <a:latin typeface="Athanasius" pitchFamily="2" charset="0"/>
              </a:rPr>
              <a:t>\</a:t>
            </a:r>
            <a:r>
              <a:rPr lang="en-US" sz="1400" b="1" dirty="0" err="1">
                <a:latin typeface="Athanasius" pitchFamily="2" charset="0"/>
              </a:rPr>
              <a:t>ot</a:t>
            </a:r>
            <a:r>
              <a:rPr lang="en-US" sz="1400" b="1" dirty="0">
                <a:latin typeface="Athanasius" pitchFamily="2" charset="0"/>
              </a:rPr>
              <a:t> &gt; `</a:t>
            </a:r>
            <a:r>
              <a:rPr lang="en-US" sz="1400" b="1" dirty="0" err="1">
                <a:latin typeface="Athanasius" pitchFamily="2" charset="0"/>
              </a:rPr>
              <a:t>èepidh</a:t>
            </a:r>
            <a:r>
              <a:rPr lang="en-US" sz="1400" b="1" dirty="0">
                <a:latin typeface="Athanasius" pitchFamily="2" charset="0"/>
              </a:rPr>
              <a:t> </a:t>
            </a:r>
            <a:r>
              <a:rPr lang="en-US" sz="1400" b="1" dirty="0" err="1">
                <a:latin typeface="Athanasius" pitchFamily="2" charset="0"/>
              </a:rPr>
              <a:t>aken</a:t>
            </a:r>
            <a:r>
              <a:rPr lang="en-US" sz="1400" b="1" dirty="0">
                <a:latin typeface="Athanasius" pitchFamily="2" charset="0"/>
              </a:rPr>
              <a:t>\</a:t>
            </a:r>
            <a:r>
              <a:rPr lang="en-US" sz="1400" b="1" dirty="0" err="1">
                <a:latin typeface="Athanasius" pitchFamily="2" charset="0"/>
              </a:rPr>
              <a:t>ot</a:t>
            </a:r>
            <a:r>
              <a:rPr lang="en-US" sz="1400" b="1" dirty="0">
                <a:latin typeface="Athanasius" pitchFamily="2" charset="0"/>
              </a:rPr>
              <a:t> '</a:t>
            </a:r>
            <a:r>
              <a:rPr lang="en-US" sz="1400" b="1" dirty="0" err="1">
                <a:latin typeface="Athanasius" pitchFamily="2" charset="0"/>
              </a:rPr>
              <a:t>en</a:t>
            </a:r>
            <a:r>
              <a:rPr lang="en-US" sz="1400" b="1" dirty="0">
                <a:latin typeface="Athanasius" pitchFamily="2" charset="0"/>
              </a:rPr>
              <a:t> \</a:t>
            </a:r>
            <a:r>
              <a:rPr lang="en-US" sz="1400" b="1" dirty="0" err="1">
                <a:latin typeface="Athanasius" pitchFamily="2" charset="0"/>
              </a:rPr>
              <a:t>ankouji</a:t>
            </a:r>
            <a:r>
              <a:rPr lang="en-US" sz="1400" b="1" dirty="0">
                <a:latin typeface="Athanasius" pitchFamily="2" charset="0"/>
              </a:rPr>
              <a:t> </a:t>
            </a:r>
            <a:r>
              <a:rPr lang="en-US" sz="1400" b="1" dirty="0" err="1">
                <a:latin typeface="Athanasius" pitchFamily="2" charset="0"/>
              </a:rPr>
              <a:t>ei`èexak</a:t>
            </a:r>
            <a:r>
              <a:rPr lang="en-US" sz="1400" b="1" dirty="0">
                <a:latin typeface="Athanasius" pitchFamily="2" charset="0"/>
              </a:rPr>
              <a:t> \</a:t>
            </a:r>
            <a:r>
              <a:rPr lang="en-US" sz="1400" b="1" dirty="0" err="1">
                <a:latin typeface="Athanasius" pitchFamily="2" charset="0"/>
              </a:rPr>
              <a:t>ijen</a:t>
            </a:r>
            <a:r>
              <a:rPr lang="en-US" sz="1400" b="1" dirty="0">
                <a:latin typeface="Athanasius" pitchFamily="2" charset="0"/>
              </a:rPr>
              <a:t> \</a:t>
            </a:r>
            <a:r>
              <a:rPr lang="en-US" sz="1400" b="1" dirty="0" err="1">
                <a:latin typeface="Athanasius" pitchFamily="2" charset="0"/>
              </a:rPr>
              <a:t>anni</a:t>
            </a:r>
            <a:r>
              <a:rPr lang="en-US" sz="1400" b="1" dirty="0">
                <a:latin typeface="Athanasius" pitchFamily="2" charset="0"/>
              </a:rPr>
              <a:t>]; &gt; ma]</a:t>
            </a:r>
            <a:r>
              <a:rPr lang="en-US" sz="1400" b="1" dirty="0" err="1">
                <a:latin typeface="Athanasius" pitchFamily="2" charset="0"/>
              </a:rPr>
              <a:t>enak</a:t>
            </a:r>
            <a:r>
              <a:rPr lang="en-US" sz="1400" b="1" dirty="0">
                <a:latin typeface="Athanasius" pitchFamily="2" charset="0"/>
              </a:rPr>
              <a:t> `</a:t>
            </a:r>
            <a:r>
              <a:rPr lang="en-US" sz="1400" b="1" dirty="0" err="1">
                <a:latin typeface="Athanasius" pitchFamily="2" charset="0"/>
              </a:rPr>
              <a:t>èe'oun</a:t>
            </a:r>
            <a:r>
              <a:rPr lang="en-US" sz="1400" b="1" dirty="0">
                <a:latin typeface="Athanasius" pitchFamily="2" charset="0"/>
              </a:rPr>
              <a:t> `</a:t>
            </a:r>
            <a:r>
              <a:rPr lang="en-US" sz="1400" b="1" dirty="0" err="1">
                <a:latin typeface="Athanasius" pitchFamily="2" charset="0"/>
              </a:rPr>
              <a:t>èe`èvra</a:t>
            </a:r>
            <a:r>
              <a:rPr lang="en-US" sz="1400" b="1" dirty="0">
                <a:latin typeface="Athanasius" pitchFamily="2" charset="0"/>
              </a:rPr>
              <a:t>]</a:t>
            </a:r>
            <a:r>
              <a:rPr lang="en-US" sz="1400" b="1" dirty="0" err="1">
                <a:latin typeface="Athanasius" pitchFamily="2" charset="0"/>
              </a:rPr>
              <a:t>i</a:t>
            </a:r>
            <a:r>
              <a:rPr lang="en-US" sz="1400" b="1" dirty="0">
                <a:latin typeface="Athanasius" pitchFamily="2" charset="0"/>
              </a:rPr>
              <a:t> `</a:t>
            </a:r>
            <a:r>
              <a:rPr lang="en-US" sz="1400" b="1" dirty="0" err="1">
                <a:latin typeface="Athanasius" pitchFamily="2" charset="0"/>
              </a:rPr>
              <a:t>ènte</a:t>
            </a:r>
            <a:r>
              <a:rPr lang="en-US" sz="1400" b="1" dirty="0">
                <a:latin typeface="Athanasius" pitchFamily="2" charset="0"/>
              </a:rPr>
              <a:t> </a:t>
            </a:r>
            <a:r>
              <a:rPr lang="en-US" sz="1400" b="1" dirty="0" err="1">
                <a:latin typeface="Athanasius" pitchFamily="2" charset="0"/>
              </a:rPr>
              <a:t>pek</a:t>
            </a:r>
            <a:r>
              <a:rPr lang="en-US" sz="1400" b="1" dirty="0">
                <a:latin typeface="Athanasius" pitchFamily="2" charset="0"/>
              </a:rPr>
              <a:t>_. </a:t>
            </a:r>
            <a:r>
              <a:rPr lang="en-US" sz="1400" b="1" dirty="0" err="1">
                <a:latin typeface="Athanasius" pitchFamily="2" charset="0"/>
              </a:rPr>
              <a:t>Af`èi</a:t>
            </a:r>
            <a:r>
              <a:rPr lang="en-US" sz="1400" b="1" dirty="0">
                <a:latin typeface="Athanasius" pitchFamily="2" charset="0"/>
              </a:rPr>
              <a:t> de \</a:t>
            </a:r>
            <a:r>
              <a:rPr lang="en-US" sz="1400" b="1" dirty="0" err="1">
                <a:latin typeface="Athanasius" pitchFamily="2" charset="0"/>
              </a:rPr>
              <a:t>wf</a:t>
            </a:r>
            <a:r>
              <a:rPr lang="en-US" sz="1400" b="1" dirty="0">
                <a:latin typeface="Athanasius" pitchFamily="2" charset="0"/>
              </a:rPr>
              <a:t> `</a:t>
            </a:r>
            <a:r>
              <a:rPr lang="en-US" sz="1400" b="1" dirty="0" err="1">
                <a:latin typeface="Athanasius" pitchFamily="2" charset="0"/>
              </a:rPr>
              <a:t>ènje</a:t>
            </a:r>
            <a:r>
              <a:rPr lang="en-US" sz="1400" b="1" dirty="0">
                <a:latin typeface="Athanasius" pitchFamily="2" charset="0"/>
              </a:rPr>
              <a:t> </a:t>
            </a:r>
            <a:r>
              <a:rPr lang="en-US" sz="1400" b="1" dirty="0" err="1">
                <a:latin typeface="Athanasius" pitchFamily="2" charset="0"/>
              </a:rPr>
              <a:t>vh`èetafsi</a:t>
            </a:r>
            <a:r>
              <a:rPr lang="en-US" sz="1400" b="1" dirty="0">
                <a:latin typeface="Athanasius" pitchFamily="2" charset="0"/>
              </a:rPr>
              <a:t> `</a:t>
            </a:r>
            <a:r>
              <a:rPr lang="en-US" sz="1400" b="1" dirty="0" err="1">
                <a:latin typeface="Athanasius" pitchFamily="2" charset="0"/>
              </a:rPr>
              <a:t>èmpijinswr</a:t>
            </a:r>
            <a:r>
              <a:rPr lang="en-US" sz="1400" b="1" dirty="0">
                <a:latin typeface="Athanasius" pitchFamily="2" charset="0"/>
              </a:rPr>
              <a:t> </a:t>
            </a:r>
            <a:r>
              <a:rPr lang="en-US" sz="1400" b="1" dirty="0" err="1">
                <a:latin typeface="Athanasius" pitchFamily="2" charset="0"/>
              </a:rPr>
              <a:t>pejaf</a:t>
            </a:r>
            <a:r>
              <a:rPr lang="en-US" sz="1400" b="1" dirty="0">
                <a:latin typeface="Athanasius" pitchFamily="2" charset="0"/>
              </a:rPr>
              <a:t> &gt; </a:t>
            </a:r>
            <a:r>
              <a:rPr lang="en-US" sz="1400" b="1" dirty="0" err="1">
                <a:latin typeface="Athanasius" pitchFamily="2" charset="0"/>
              </a:rPr>
              <a:t>je</a:t>
            </a:r>
            <a:r>
              <a:rPr lang="en-US" sz="1400" b="1" dirty="0">
                <a:latin typeface="Athanasius" pitchFamily="2" charset="0"/>
              </a:rPr>
              <a:t> Pa_/ </a:t>
            </a:r>
            <a:r>
              <a:rPr lang="en-US" sz="1400" b="1" dirty="0" err="1">
                <a:latin typeface="Athanasius" pitchFamily="2" charset="0"/>
              </a:rPr>
              <a:t>ai`èemi</a:t>
            </a:r>
            <a:r>
              <a:rPr lang="en-US" sz="1400" b="1" dirty="0">
                <a:latin typeface="Athanasius" pitchFamily="2" charset="0"/>
              </a:rPr>
              <a:t> `</a:t>
            </a:r>
            <a:r>
              <a:rPr lang="en-US" sz="1400" b="1" dirty="0" err="1">
                <a:latin typeface="Athanasius" pitchFamily="2" charset="0"/>
              </a:rPr>
              <a:t>èerok</a:t>
            </a:r>
            <a:r>
              <a:rPr lang="en-US" sz="1400" b="1" dirty="0">
                <a:latin typeface="Athanasius" pitchFamily="2" charset="0"/>
              </a:rPr>
              <a: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ènqok</a:t>
            </a:r>
            <a:r>
              <a:rPr lang="en-US" sz="1400" b="1" dirty="0">
                <a:latin typeface="Athanasius" pitchFamily="2" charset="0"/>
              </a:rPr>
              <a:t> </a:t>
            </a:r>
            <a:r>
              <a:rPr lang="en-US" sz="1400" b="1" dirty="0" err="1">
                <a:latin typeface="Athanasius" pitchFamily="2" charset="0"/>
              </a:rPr>
              <a:t>ourwmi</a:t>
            </a:r>
            <a:r>
              <a:rPr lang="en-US" sz="1400" b="1" dirty="0">
                <a:latin typeface="Athanasius" pitchFamily="2" charset="0"/>
              </a:rPr>
              <a:t> </a:t>
            </a:r>
            <a:r>
              <a:rPr lang="en-US" sz="1400" b="1" dirty="0" err="1">
                <a:latin typeface="Athanasius" pitchFamily="2" charset="0"/>
              </a:rPr>
              <a:t>efna</a:t>
            </a:r>
            <a:r>
              <a:rPr lang="en-US" sz="1400" b="1" dirty="0">
                <a:latin typeface="Athanasius" pitchFamily="2" charset="0"/>
              </a:rPr>
              <a:t>]t &gt; </a:t>
            </a:r>
            <a:r>
              <a:rPr lang="en-US" sz="1400" b="1" dirty="0" err="1">
                <a:latin typeface="Athanasius" pitchFamily="2" charset="0"/>
              </a:rPr>
              <a:t>ekwc</a:t>
            </a:r>
            <a:r>
              <a:rPr lang="en-US" sz="1400" b="1" dirty="0">
                <a:latin typeface="Athanasius" pitchFamily="2" charset="0"/>
              </a:rPr>
              <a:t>' `</a:t>
            </a:r>
            <a:r>
              <a:rPr lang="en-US" sz="1400" b="1" dirty="0" err="1">
                <a:latin typeface="Athanasius" pitchFamily="2" charset="0"/>
              </a:rPr>
              <a:t>èmvh`èete`èmpekcatf</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ek`èeqwou</a:t>
            </a:r>
            <a:r>
              <a:rPr lang="en-US" sz="1400" b="1" dirty="0">
                <a:latin typeface="Athanasius" pitchFamily="2" charset="0"/>
              </a:rPr>
              <a:t>; `</a:t>
            </a:r>
            <a:r>
              <a:rPr lang="en-US" sz="1400" b="1" dirty="0" err="1">
                <a:latin typeface="Athanasius" pitchFamily="2" charset="0"/>
              </a:rPr>
              <a:t>èe'oun</a:t>
            </a:r>
            <a:r>
              <a:rPr lang="en-US" sz="1400" b="1" dirty="0">
                <a:latin typeface="Athanasius" pitchFamily="2" charset="0"/>
              </a:rPr>
              <a:t> `</a:t>
            </a:r>
            <a:r>
              <a:rPr lang="en-US" sz="1400" b="1" dirty="0" err="1">
                <a:latin typeface="Athanasius" pitchFamily="2" charset="0"/>
              </a:rPr>
              <a:t>èmvh`èete`èmpekjorf</a:t>
            </a:r>
            <a:r>
              <a:rPr lang="en-US" sz="1400" b="1" dirty="0">
                <a:latin typeface="Athanasius" pitchFamily="2" charset="0"/>
              </a:rPr>
              <a:t> `</a:t>
            </a:r>
            <a:r>
              <a:rPr lang="en-US" sz="1400" b="1" dirty="0" err="1">
                <a:latin typeface="Athanasius" pitchFamily="2" charset="0"/>
              </a:rPr>
              <a:t>èebol</a:t>
            </a:r>
            <a:r>
              <a:rPr lang="en-US" sz="1400" b="1" dirty="0">
                <a:latin typeface="Athanasius" pitchFamily="2" charset="0"/>
              </a:rPr>
              <a:t> &gt;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aier</a:t>
            </a:r>
            <a:r>
              <a:rPr lang="en-US" sz="1400" b="1" dirty="0">
                <a:latin typeface="Athanasius" pitchFamily="2" charset="0"/>
              </a:rPr>
              <a:t>\o; </a:t>
            </a:r>
            <a:r>
              <a:rPr lang="en-US" sz="1400" b="1" dirty="0" err="1">
                <a:latin typeface="Athanasius" pitchFamily="2" charset="0"/>
              </a:rPr>
              <a:t>ai</a:t>
            </a:r>
            <a:r>
              <a:rPr lang="en-US" sz="1400" b="1" dirty="0">
                <a:latin typeface="Athanasius" pitchFamily="2" charset="0"/>
              </a:rPr>
              <a:t>]</a:t>
            </a:r>
            <a:r>
              <a:rPr lang="en-US" sz="1400" b="1" dirty="0" err="1">
                <a:latin typeface="Athanasius" pitchFamily="2" charset="0"/>
              </a:rPr>
              <a:t>enhi</a:t>
            </a:r>
            <a:r>
              <a:rPr lang="en-US" sz="1400" b="1" dirty="0">
                <a:latin typeface="Athanasius" pitchFamily="2" charset="0"/>
              </a:rPr>
              <a:t> </a:t>
            </a:r>
            <a:r>
              <a:rPr lang="en-US" sz="1400" b="1" dirty="0" err="1">
                <a:latin typeface="Athanasius" pitchFamily="2" charset="0"/>
              </a:rPr>
              <a:t>aixwp</a:t>
            </a:r>
            <a:r>
              <a:rPr lang="en-US" sz="1400" b="1" dirty="0">
                <a:latin typeface="Athanasius" pitchFamily="2" charset="0"/>
              </a:rPr>
              <a:t> `</a:t>
            </a:r>
            <a:r>
              <a:rPr lang="en-US" sz="1400" b="1" dirty="0" err="1">
                <a:latin typeface="Athanasius" pitchFamily="2" charset="0"/>
              </a:rPr>
              <a:t>èmpekjinswr</a:t>
            </a:r>
            <a:r>
              <a:rPr lang="en-US" sz="1400" b="1" dirty="0">
                <a:latin typeface="Athanasius" pitchFamily="2" charset="0"/>
              </a:rPr>
              <a:t> '</a:t>
            </a:r>
            <a:r>
              <a:rPr lang="en-US" sz="1400" b="1" dirty="0" err="1">
                <a:latin typeface="Athanasius" pitchFamily="2" charset="0"/>
              </a:rPr>
              <a:t>en</a:t>
            </a:r>
            <a:r>
              <a:rPr lang="en-US" sz="1400" b="1" dirty="0">
                <a:latin typeface="Athanasius" pitchFamily="2" charset="0"/>
              </a:rPr>
              <a:t> `</a:t>
            </a:r>
            <a:r>
              <a:rPr lang="en-US" sz="1400" b="1" dirty="0" err="1">
                <a:latin typeface="Athanasius" pitchFamily="2" charset="0"/>
              </a:rPr>
              <a:t>èpka</a:t>
            </a:r>
            <a:r>
              <a:rPr lang="en-US" sz="1400" b="1" dirty="0">
                <a:latin typeface="Athanasius" pitchFamily="2" charset="0"/>
              </a:rPr>
              <a:t>\</a:t>
            </a:r>
            <a:r>
              <a:rPr lang="en-US" sz="1400" b="1" dirty="0" err="1">
                <a:latin typeface="Athanasius" pitchFamily="2" charset="0"/>
              </a:rPr>
              <a:t>i</a:t>
            </a:r>
            <a:r>
              <a:rPr lang="en-US" sz="1400" b="1" dirty="0">
                <a:latin typeface="Athanasius" pitchFamily="2" charset="0"/>
              </a:rPr>
              <a:t> &gt; </a:t>
            </a:r>
            <a:r>
              <a:rPr lang="en-US" sz="1400" b="1" dirty="0" err="1">
                <a:latin typeface="Athanasius" pitchFamily="2" charset="0"/>
              </a:rPr>
              <a:t>ic</a:t>
            </a:r>
            <a:r>
              <a:rPr lang="en-US" sz="1400" b="1" dirty="0">
                <a:latin typeface="Athanasius" pitchFamily="2" charset="0"/>
              </a:rPr>
              <a:t> </a:t>
            </a:r>
            <a:r>
              <a:rPr lang="en-US" sz="1400" b="1" dirty="0" err="1">
                <a:latin typeface="Athanasius" pitchFamily="2" charset="0"/>
              </a:rPr>
              <a:t>pete</a:t>
            </a:r>
            <a:r>
              <a:rPr lang="en-US" sz="1400" b="1" dirty="0">
                <a:latin typeface="Athanasius" pitchFamily="2" charset="0"/>
              </a:rPr>
              <a:t> </a:t>
            </a:r>
            <a:r>
              <a:rPr lang="en-US" sz="1400" b="1" dirty="0" err="1">
                <a:latin typeface="Athanasius" pitchFamily="2" charset="0"/>
              </a:rPr>
              <a:t>vwk</a:t>
            </a:r>
            <a:r>
              <a:rPr lang="en-US" sz="1400" b="1" dirty="0">
                <a:latin typeface="Athanasius" pitchFamily="2" charset="0"/>
              </a:rPr>
              <a:t> `</a:t>
            </a:r>
            <a:r>
              <a:rPr lang="en-US" sz="1400" b="1" dirty="0" err="1">
                <a:latin typeface="Athanasius" pitchFamily="2" charset="0"/>
              </a:rPr>
              <a:t>èntot</a:t>
            </a:r>
            <a:r>
              <a:rPr lang="en-US" sz="1400" b="1" dirty="0">
                <a:latin typeface="Athanasius" pitchFamily="2" charset="0"/>
              </a:rPr>
              <a:t>. </a:t>
            </a:r>
            <a:r>
              <a:rPr lang="en-US" sz="1400" b="1" dirty="0" err="1">
                <a:latin typeface="Athanasius" pitchFamily="2" charset="0"/>
              </a:rPr>
              <a:t>Af`èerou`èw</a:t>
            </a:r>
            <a:r>
              <a:rPr lang="en-US" sz="1400" b="1" dirty="0">
                <a:latin typeface="Athanasius" pitchFamily="2" charset="0"/>
              </a:rPr>
              <a:t> de `</a:t>
            </a:r>
            <a:r>
              <a:rPr lang="en-US" sz="1400" b="1" dirty="0" err="1">
                <a:latin typeface="Athanasius" pitchFamily="2" charset="0"/>
              </a:rPr>
              <a:t>ènje</a:t>
            </a:r>
            <a:r>
              <a:rPr lang="en-US" sz="1400" b="1" dirty="0">
                <a:latin typeface="Athanasius" pitchFamily="2" charset="0"/>
              </a:rPr>
              <a:t> </a:t>
            </a:r>
            <a:r>
              <a:rPr lang="en-US" sz="1400" b="1" dirty="0" err="1">
                <a:latin typeface="Athanasius" pitchFamily="2" charset="0"/>
              </a:rPr>
              <a:t>pef</a:t>
            </a:r>
            <a:r>
              <a:rPr lang="en-US" sz="1400" b="1" dirty="0">
                <a:latin typeface="Athanasius" pitchFamily="2" charset="0"/>
              </a:rPr>
              <a:t>_ </a:t>
            </a:r>
            <a:r>
              <a:rPr lang="en-US" sz="1400" b="1" dirty="0" err="1">
                <a:latin typeface="Athanasius" pitchFamily="2" charset="0"/>
              </a:rPr>
              <a:t>pejaf</a:t>
            </a:r>
            <a:r>
              <a:rPr lang="en-US" sz="1400" b="1" dirty="0">
                <a:latin typeface="Athanasius" pitchFamily="2" charset="0"/>
              </a:rPr>
              <a:t> </a:t>
            </a:r>
            <a:r>
              <a:rPr lang="en-US" sz="1400" b="1" dirty="0" err="1">
                <a:latin typeface="Athanasius" pitchFamily="2" charset="0"/>
              </a:rPr>
              <a:t>naf</a:t>
            </a:r>
            <a:r>
              <a:rPr lang="en-US" sz="1400" b="1" dirty="0">
                <a:latin typeface="Athanasius" pitchFamily="2" charset="0"/>
              </a:rPr>
              <a:t> &gt;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pibwk</a:t>
            </a:r>
            <a:r>
              <a:rPr lang="en-US" sz="1400" b="1" dirty="0">
                <a:latin typeface="Athanasius" pitchFamily="2" charset="0"/>
              </a:rPr>
              <a:t> et\</a:t>
            </a:r>
            <a:r>
              <a:rPr lang="en-US" sz="1400" b="1" dirty="0" err="1">
                <a:latin typeface="Athanasius" pitchFamily="2" charset="0"/>
              </a:rPr>
              <a:t>wou</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ènsenne</a:t>
            </a:r>
            <a:r>
              <a:rPr lang="en-US" sz="1400" b="1" dirty="0">
                <a:latin typeface="Athanasius" pitchFamily="2" charset="0"/>
              </a:rPr>
              <a:t> &gt; </a:t>
            </a:r>
            <a:r>
              <a:rPr lang="en-US" sz="1400" b="1" dirty="0" err="1">
                <a:latin typeface="Athanasius" pitchFamily="2" charset="0"/>
              </a:rPr>
              <a:t>icje</a:t>
            </a:r>
            <a:r>
              <a:rPr lang="en-US" sz="1400" b="1" dirty="0">
                <a:latin typeface="Athanasius" pitchFamily="2" charset="0"/>
              </a:rPr>
              <a:t> </a:t>
            </a:r>
            <a:r>
              <a:rPr lang="en-US" sz="1400" b="1" dirty="0" err="1">
                <a:latin typeface="Athanasius" pitchFamily="2" charset="0"/>
              </a:rPr>
              <a:t>ak`èemi</a:t>
            </a:r>
            <a:r>
              <a:rPr lang="en-US" sz="1400" b="1" dirty="0">
                <a:latin typeface="Athanasius" pitchFamily="2" charset="0"/>
              </a:rPr>
              <a: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aiwc</a:t>
            </a:r>
            <a:r>
              <a:rPr lang="en-US" sz="1400" b="1" dirty="0">
                <a:latin typeface="Athanasius" pitchFamily="2" charset="0"/>
              </a:rPr>
              <a:t>' `</a:t>
            </a:r>
            <a:r>
              <a:rPr lang="en-US" sz="1400" b="1" dirty="0" err="1">
                <a:latin typeface="Athanasius" pitchFamily="2" charset="0"/>
              </a:rPr>
              <a:t>èmvh`èete`èmpicatf</a:t>
            </a:r>
            <a:r>
              <a:rPr lang="en-US" sz="1400" b="1" dirty="0">
                <a:latin typeface="Athanasius" pitchFamily="2" charset="0"/>
              </a:rPr>
              <a:t> &gt;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aiqwou</a:t>
            </a:r>
            <a:r>
              <a:rPr lang="en-US" sz="1400" b="1" dirty="0">
                <a:latin typeface="Athanasius" pitchFamily="2" charset="0"/>
              </a:rPr>
              <a:t>; `</a:t>
            </a:r>
            <a:r>
              <a:rPr lang="en-US" sz="1400" b="1" dirty="0" err="1">
                <a:latin typeface="Athanasius" pitchFamily="2" charset="0"/>
              </a:rPr>
              <a:t>èe'oun</a:t>
            </a:r>
            <a:r>
              <a:rPr lang="en-US" sz="1400" b="1" dirty="0">
                <a:latin typeface="Athanasius" pitchFamily="2" charset="0"/>
              </a:rPr>
              <a:t> `</a:t>
            </a:r>
            <a:r>
              <a:rPr lang="en-US" sz="1400" b="1" dirty="0" err="1">
                <a:latin typeface="Athanasius" pitchFamily="2" charset="0"/>
              </a:rPr>
              <a:t>èmvh`èete`èmpijorf</a:t>
            </a:r>
            <a:r>
              <a:rPr lang="en-US" sz="1400" b="1" dirty="0">
                <a:latin typeface="Athanasius" pitchFamily="2" charset="0"/>
              </a:rPr>
              <a:t> `</a:t>
            </a:r>
            <a:r>
              <a:rPr lang="en-US" sz="1400" b="1" dirty="0" err="1">
                <a:latin typeface="Athanasius" pitchFamily="2" charset="0"/>
              </a:rPr>
              <a:t>èebol</a:t>
            </a:r>
            <a:r>
              <a:rPr lang="en-US" sz="1400" b="1" dirty="0">
                <a:latin typeface="Athanasius" pitchFamily="2" charset="0"/>
              </a:rPr>
              <a:t> &gt; `</a:t>
            </a:r>
            <a:r>
              <a:rPr lang="en-US" sz="1400" b="1" dirty="0" err="1">
                <a:latin typeface="Athanasius" pitchFamily="2" charset="0"/>
              </a:rPr>
              <a:t>ènac`èe`èm`èp</a:t>
            </a:r>
            <a:r>
              <a:rPr lang="en-US" sz="1400" b="1" dirty="0">
                <a:latin typeface="Athanasius" pitchFamily="2" charset="0"/>
              </a:rPr>
              <a:t>]a </a:t>
            </a:r>
            <a:r>
              <a:rPr lang="en-US" sz="1400" b="1" dirty="0" err="1">
                <a:latin typeface="Athanasius" pitchFamily="2" charset="0"/>
              </a:rPr>
              <a:t>oun</a:t>
            </a:r>
            <a:r>
              <a:rPr lang="en-US" sz="1400" b="1" dirty="0">
                <a:latin typeface="Athanasius" pitchFamily="2" charset="0"/>
              </a:rPr>
              <a:t> </a:t>
            </a:r>
            <a:r>
              <a:rPr lang="en-US" sz="1400" b="1" dirty="0" err="1">
                <a:latin typeface="Athanasius" pitchFamily="2" charset="0"/>
              </a:rPr>
              <a:t>nak</a:t>
            </a:r>
            <a:r>
              <a:rPr lang="en-US" sz="1400" b="1" dirty="0">
                <a:latin typeface="Athanasius" pitchFamily="2" charset="0"/>
              </a:rPr>
              <a:t> </a:t>
            </a:r>
            <a:r>
              <a:rPr lang="en-US" sz="1400" b="1" dirty="0" err="1">
                <a:latin typeface="Athanasius" pitchFamily="2" charset="0"/>
              </a:rPr>
              <a:t>pe</a:t>
            </a:r>
            <a:r>
              <a:rPr lang="en-US" sz="1400" b="1" dirty="0">
                <a:latin typeface="Athanasius" pitchFamily="2" charset="0"/>
              </a:rPr>
              <a:t> `</a:t>
            </a:r>
            <a:r>
              <a:rPr lang="en-US" sz="1400" b="1" dirty="0" err="1">
                <a:latin typeface="Athanasius" pitchFamily="2" charset="0"/>
              </a:rPr>
              <a:t>èe</a:t>
            </a:r>
            <a:r>
              <a:rPr lang="en-US" sz="1400" b="1" dirty="0">
                <a:latin typeface="Athanasius" pitchFamily="2" charset="0"/>
              </a:rPr>
              <a:t>; `</a:t>
            </a:r>
            <a:r>
              <a:rPr lang="en-US" sz="1400" b="1" dirty="0" err="1">
                <a:latin typeface="Athanasius" pitchFamily="2" charset="0"/>
              </a:rPr>
              <a:t>èmpa</a:t>
            </a:r>
            <a:r>
              <a:rPr lang="en-US" sz="1400" b="1" dirty="0">
                <a:latin typeface="Athanasius" pitchFamily="2" charset="0"/>
              </a:rPr>
              <a:t>\at `</a:t>
            </a:r>
            <a:r>
              <a:rPr lang="en-US" sz="1400" b="1" dirty="0" err="1">
                <a:latin typeface="Athanasius" pitchFamily="2" charset="0"/>
              </a:rPr>
              <a:t>èetotou</a:t>
            </a:r>
            <a:r>
              <a:rPr lang="en-US" sz="1400" b="1" dirty="0">
                <a:latin typeface="Athanasius" pitchFamily="2" charset="0"/>
              </a:rPr>
              <a:t> `</a:t>
            </a:r>
            <a:r>
              <a:rPr lang="en-US" sz="1400" b="1" dirty="0" err="1">
                <a:latin typeface="Athanasius" pitchFamily="2" charset="0"/>
              </a:rPr>
              <a:t>ènni`ètrapezithc</a:t>
            </a:r>
            <a:r>
              <a:rPr lang="en-US" sz="1400" b="1" dirty="0">
                <a:latin typeface="Athanasius" pitchFamily="2" charset="0"/>
              </a:rPr>
              <a:t> &gt;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èanok</a:t>
            </a:r>
            <a:r>
              <a:rPr lang="en-US" sz="1400" b="1" dirty="0">
                <a:latin typeface="Athanasius" pitchFamily="2" charset="0"/>
              </a:rPr>
              <a:t> </a:t>
            </a:r>
            <a:r>
              <a:rPr lang="en-US" sz="1400" b="1" dirty="0" err="1">
                <a:latin typeface="Athanasius" pitchFamily="2" charset="0"/>
              </a:rPr>
              <a:t>aiwan`èi</a:t>
            </a:r>
            <a:r>
              <a:rPr lang="en-US" sz="1400" b="1" dirty="0">
                <a:latin typeface="Athanasius" pitchFamily="2" charset="0"/>
              </a:rPr>
              <a:t> </a:t>
            </a:r>
            <a:r>
              <a:rPr lang="en-US" sz="1400" b="1" dirty="0" err="1">
                <a:latin typeface="Athanasius" pitchFamily="2" charset="0"/>
              </a:rPr>
              <a:t>nainasi</a:t>
            </a:r>
            <a:r>
              <a:rPr lang="en-US" sz="1400" b="1" dirty="0">
                <a:latin typeface="Athanasius" pitchFamily="2" charset="0"/>
              </a:rPr>
              <a:t> `</a:t>
            </a:r>
            <a:r>
              <a:rPr lang="en-US" sz="1400" b="1" dirty="0" err="1">
                <a:latin typeface="Athanasius" pitchFamily="2" charset="0"/>
              </a:rPr>
              <a:t>èmpetevwi</a:t>
            </a:r>
            <a:r>
              <a:rPr lang="en-US" sz="1400" b="1" dirty="0">
                <a:latin typeface="Athanasius" pitchFamily="2" charset="0"/>
              </a:rPr>
              <a:t> </a:t>
            </a:r>
            <a:r>
              <a:rPr lang="en-US" sz="1400" b="1" dirty="0" err="1">
                <a:latin typeface="Athanasius" pitchFamily="2" charset="0"/>
              </a:rPr>
              <a:t>nem</a:t>
            </a:r>
            <a:r>
              <a:rPr lang="en-US" sz="1400" b="1" dirty="0">
                <a:latin typeface="Athanasius" pitchFamily="2" charset="0"/>
              </a:rPr>
              <a:t> </a:t>
            </a:r>
            <a:r>
              <a:rPr lang="en-US" sz="1400" b="1" dirty="0" err="1">
                <a:latin typeface="Athanasius" pitchFamily="2" charset="0"/>
              </a:rPr>
              <a:t>tefmhci</a:t>
            </a:r>
            <a:r>
              <a:rPr lang="en-US" sz="1400" b="1" dirty="0">
                <a:latin typeface="Athanasius" pitchFamily="2" charset="0"/>
              </a:rPr>
              <a:t>  &gt; `</a:t>
            </a:r>
            <a:r>
              <a:rPr lang="en-US" sz="1400" b="1" dirty="0" err="1">
                <a:latin typeface="Athanasius" pitchFamily="2" charset="0"/>
              </a:rPr>
              <a:t>èaliou`èi</a:t>
            </a:r>
            <a:r>
              <a:rPr lang="en-US" sz="1400" b="1" dirty="0">
                <a:latin typeface="Athanasius" pitchFamily="2" charset="0"/>
              </a:rPr>
              <a:t> </a:t>
            </a:r>
            <a:r>
              <a:rPr lang="en-US" sz="1400" b="1" dirty="0" err="1">
                <a:latin typeface="Athanasius" pitchFamily="2" charset="0"/>
              </a:rPr>
              <a:t>oun</a:t>
            </a:r>
            <a:r>
              <a:rPr lang="en-US" sz="1400" b="1" dirty="0">
                <a:latin typeface="Athanasius" pitchFamily="2" charset="0"/>
              </a:rPr>
              <a:t> `</a:t>
            </a:r>
            <a:r>
              <a:rPr lang="en-US" sz="1400" b="1" dirty="0" err="1">
                <a:latin typeface="Athanasius" pitchFamily="2" charset="0"/>
              </a:rPr>
              <a:t>èmpijinswr</a:t>
            </a:r>
            <a:r>
              <a:rPr lang="en-US" sz="1400" b="1" dirty="0">
                <a:latin typeface="Athanasius" pitchFamily="2" charset="0"/>
              </a:rPr>
              <a:t> `</a:t>
            </a:r>
            <a:r>
              <a:rPr lang="en-US" sz="1400" b="1" dirty="0" err="1">
                <a:latin typeface="Athanasius" pitchFamily="2" charset="0"/>
              </a:rPr>
              <a:t>èntotf</a:t>
            </a:r>
            <a:r>
              <a:rPr lang="en-US" sz="1400" b="1" dirty="0">
                <a:latin typeface="Athanasius" pitchFamily="2" charset="0"/>
              </a:rPr>
              <a:t> `</a:t>
            </a:r>
            <a:r>
              <a:rPr lang="en-US" sz="1400" b="1" dirty="0" err="1">
                <a:latin typeface="Athanasius" pitchFamily="2" charset="0"/>
              </a:rPr>
              <a:t>èmvai</a:t>
            </a:r>
            <a:r>
              <a:rPr lang="en-US" sz="1400" b="1" dirty="0">
                <a:latin typeface="Athanasius" pitchFamily="2" charset="0"/>
              </a:rPr>
              <a:t> </a:t>
            </a:r>
            <a:r>
              <a:rPr lang="en-US" sz="1400" b="1" dirty="0" err="1">
                <a:latin typeface="Athanasius" pitchFamily="2" charset="0"/>
              </a:rPr>
              <a:t>mhif</a:t>
            </a:r>
            <a:r>
              <a:rPr lang="en-US" sz="1400" b="1" dirty="0">
                <a:latin typeface="Athanasius" pitchFamily="2" charset="0"/>
              </a:rPr>
              <a:t> `</a:t>
            </a:r>
            <a:r>
              <a:rPr lang="en-US" sz="1400" b="1" dirty="0" err="1">
                <a:latin typeface="Athanasius" pitchFamily="2" charset="0"/>
              </a:rPr>
              <a:t>èmva</a:t>
            </a:r>
            <a:r>
              <a:rPr lang="en-US" sz="1400" b="1" dirty="0">
                <a:latin typeface="Athanasius" pitchFamily="2" charset="0"/>
              </a:rPr>
              <a:t> </a:t>
            </a:r>
            <a:r>
              <a:rPr lang="en-US" sz="1400" b="1" dirty="0" err="1">
                <a:latin typeface="Athanasius" pitchFamily="2" charset="0"/>
              </a:rPr>
              <a:t>pimht</a:t>
            </a:r>
            <a:r>
              <a:rPr lang="en-US" sz="1400" b="1" dirty="0">
                <a:latin typeface="Athanasius" pitchFamily="2" charset="0"/>
              </a:rPr>
              <a:t> `</a:t>
            </a:r>
            <a:r>
              <a:rPr lang="en-US" sz="1400" b="1" dirty="0" err="1">
                <a:latin typeface="Athanasius" pitchFamily="2" charset="0"/>
              </a:rPr>
              <a:t>ènjinswr</a:t>
            </a:r>
            <a:r>
              <a:rPr lang="en-US" sz="1400" b="1" dirty="0">
                <a:latin typeface="Athanasius" pitchFamily="2" charset="0"/>
              </a:rPr>
              <a:t>. </a:t>
            </a:r>
            <a:r>
              <a:rPr lang="en-US" sz="1400" b="1" dirty="0" err="1">
                <a:latin typeface="Athanasius" pitchFamily="2" charset="0"/>
              </a:rPr>
              <a:t>Ouon</a:t>
            </a:r>
            <a:r>
              <a:rPr lang="en-US" sz="1400" b="1" dirty="0">
                <a:latin typeface="Athanasius" pitchFamily="2" charset="0"/>
              </a:rPr>
              <a:t> gar </a:t>
            </a:r>
            <a:r>
              <a:rPr lang="en-US" sz="1400" b="1" dirty="0" err="1">
                <a:latin typeface="Athanasius" pitchFamily="2" charset="0"/>
              </a:rPr>
              <a:t>niben</a:t>
            </a:r>
            <a:r>
              <a:rPr lang="en-US" sz="1400" b="1" dirty="0">
                <a:latin typeface="Athanasius" pitchFamily="2" charset="0"/>
              </a:rPr>
              <a:t> `</a:t>
            </a:r>
            <a:r>
              <a:rPr lang="en-US" sz="1400" b="1" dirty="0" err="1">
                <a:latin typeface="Athanasius" pitchFamily="2" charset="0"/>
              </a:rPr>
              <a:t>èeteouontaf</a:t>
            </a:r>
            <a:r>
              <a:rPr lang="en-US" sz="1400" b="1" dirty="0">
                <a:latin typeface="Athanasius" pitchFamily="2" charset="0"/>
              </a:rPr>
              <a:t> </a:t>
            </a:r>
            <a:r>
              <a:rPr lang="en-US" sz="1400" b="1" dirty="0" err="1">
                <a:latin typeface="Athanasius" pitchFamily="2" charset="0"/>
              </a:rPr>
              <a:t>eu`èe</a:t>
            </a:r>
            <a:r>
              <a:rPr lang="en-US" sz="1400" b="1" dirty="0">
                <a:latin typeface="Athanasius" pitchFamily="2" charset="0"/>
              </a:rPr>
              <a:t>; </a:t>
            </a:r>
            <a:r>
              <a:rPr lang="en-US" sz="1400" b="1" dirty="0" err="1">
                <a:latin typeface="Athanasius" pitchFamily="2" charset="0"/>
              </a:rPr>
              <a:t>naf</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èere</a:t>
            </a:r>
            <a:r>
              <a:rPr lang="en-US" sz="1400" b="1" dirty="0">
                <a:latin typeface="Athanasius" pitchFamily="2" charset="0"/>
              </a:rPr>
              <a:t> </a:t>
            </a:r>
            <a:r>
              <a:rPr lang="en-US" sz="1400" b="1" dirty="0" err="1">
                <a:latin typeface="Athanasius" pitchFamily="2" charset="0"/>
              </a:rPr>
              <a:t>ouon</a:t>
            </a:r>
            <a:r>
              <a:rPr lang="en-US" sz="1400" b="1" dirty="0">
                <a:latin typeface="Athanasius" pitchFamily="2" charset="0"/>
              </a:rPr>
              <a:t> </a:t>
            </a:r>
            <a:r>
              <a:rPr lang="en-US" sz="1400" b="1" dirty="0" err="1">
                <a:latin typeface="Athanasius" pitchFamily="2" charset="0"/>
              </a:rPr>
              <a:t>er</a:t>
            </a:r>
            <a:r>
              <a:rPr lang="en-US" sz="1400" b="1" dirty="0">
                <a:latin typeface="Athanasius" pitchFamily="2" charset="0"/>
              </a:rPr>
              <a:t>\</a:t>
            </a:r>
            <a:r>
              <a:rPr lang="en-US" sz="1400" b="1" dirty="0" err="1">
                <a:latin typeface="Athanasius" pitchFamily="2" charset="0"/>
              </a:rPr>
              <a:t>ou`èo</a:t>
            </a:r>
            <a:r>
              <a:rPr lang="en-US" sz="1400" b="1" dirty="0">
                <a:latin typeface="Athanasius" pitchFamily="2" charset="0"/>
              </a:rPr>
              <a:t> `</a:t>
            </a:r>
            <a:r>
              <a:rPr lang="en-US" sz="1400" b="1" dirty="0" err="1">
                <a:latin typeface="Athanasius" pitchFamily="2" charset="0"/>
              </a:rPr>
              <a:t>èerof</a:t>
            </a:r>
            <a:r>
              <a:rPr lang="en-US" sz="1400" b="1" dirty="0">
                <a:latin typeface="Athanasius" pitchFamily="2" charset="0"/>
              </a:rPr>
              <a:t> &gt; </a:t>
            </a:r>
            <a:r>
              <a:rPr lang="en-US" sz="1400" b="1" dirty="0" err="1">
                <a:latin typeface="Athanasius" pitchFamily="2" charset="0"/>
              </a:rPr>
              <a:t>vh</a:t>
            </a:r>
            <a:r>
              <a:rPr lang="en-US" sz="1400" b="1" dirty="0">
                <a:latin typeface="Athanasius" pitchFamily="2" charset="0"/>
              </a:rPr>
              <a:t> de `</a:t>
            </a:r>
            <a:r>
              <a:rPr lang="en-US" sz="1400" b="1" dirty="0" err="1">
                <a:latin typeface="Athanasius" pitchFamily="2" charset="0"/>
              </a:rPr>
              <a:t>èete`èmmon`èntaf</a:t>
            </a:r>
            <a:r>
              <a:rPr lang="en-US" sz="1400" b="1" dirty="0">
                <a:latin typeface="Athanasius" pitchFamily="2" charset="0"/>
              </a:rPr>
              <a:t> </a:t>
            </a:r>
            <a:r>
              <a:rPr lang="en-US" sz="1400" b="1" dirty="0" err="1">
                <a:latin typeface="Athanasius" pitchFamily="2" charset="0"/>
              </a:rPr>
              <a:t>vh`èete`èntotf</a:t>
            </a:r>
            <a:r>
              <a:rPr lang="en-US" sz="1400" b="1" dirty="0">
                <a:latin typeface="Athanasius" pitchFamily="2" charset="0"/>
              </a:rPr>
              <a:t> </a:t>
            </a:r>
            <a:r>
              <a:rPr lang="en-US" sz="1400" b="1" dirty="0" err="1">
                <a:latin typeface="Athanasius" pitchFamily="2" charset="0"/>
              </a:rPr>
              <a:t>eu`èeolf</a:t>
            </a:r>
            <a:r>
              <a:rPr lang="en-US" sz="1400" b="1" dirty="0">
                <a:latin typeface="Athanasius" pitchFamily="2" charset="0"/>
              </a:rPr>
              <a:t> `</a:t>
            </a:r>
            <a:r>
              <a:rPr lang="en-US" sz="1400" b="1" dirty="0" err="1">
                <a:latin typeface="Athanasius" pitchFamily="2" charset="0"/>
              </a:rPr>
              <a:t>èntotf</a:t>
            </a:r>
            <a:r>
              <a:rPr lang="en-US" sz="1400" b="1" dirty="0">
                <a:latin typeface="Athanasius" pitchFamily="2" charset="0"/>
              </a:rPr>
              <a:t> &gt;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piat</a:t>
            </a:r>
            <a:r>
              <a:rPr lang="en-US" sz="1400" b="1" dirty="0">
                <a:latin typeface="Athanasius" pitchFamily="2" charset="0"/>
              </a:rPr>
              <a:t>]au `</a:t>
            </a:r>
            <a:r>
              <a:rPr lang="en-US" sz="1400" b="1" dirty="0" err="1">
                <a:latin typeface="Athanasius" pitchFamily="2" charset="0"/>
              </a:rPr>
              <a:t>èmbwk</a:t>
            </a:r>
            <a:r>
              <a:rPr lang="en-US" sz="1400" b="1" dirty="0">
                <a:latin typeface="Athanasius" pitchFamily="2" charset="0"/>
              </a:rPr>
              <a:t> `</a:t>
            </a:r>
            <a:r>
              <a:rPr lang="en-US" sz="1400" b="1" dirty="0" err="1">
                <a:latin typeface="Athanasius" pitchFamily="2" charset="0"/>
              </a:rPr>
              <a:t>èete`èmmau</a:t>
            </a:r>
            <a:r>
              <a:rPr lang="en-US" sz="1400" b="1" dirty="0">
                <a:latin typeface="Athanasius" pitchFamily="2" charset="0"/>
              </a:rPr>
              <a:t> \</a:t>
            </a:r>
            <a:r>
              <a:rPr lang="en-US" sz="1400" b="1" dirty="0" err="1">
                <a:latin typeface="Athanasius" pitchFamily="2" charset="0"/>
              </a:rPr>
              <a:t>itf</a:t>
            </a:r>
            <a:r>
              <a:rPr lang="en-US" sz="1400" b="1" dirty="0">
                <a:latin typeface="Athanasius" pitchFamily="2" charset="0"/>
              </a:rPr>
              <a:t> `</a:t>
            </a:r>
            <a:r>
              <a:rPr lang="en-US" sz="1400" b="1" dirty="0" err="1">
                <a:latin typeface="Athanasius" pitchFamily="2" charset="0"/>
              </a:rPr>
              <a:t>èebol</a:t>
            </a:r>
            <a:r>
              <a:rPr lang="en-US" sz="1400" b="1" dirty="0">
                <a:latin typeface="Athanasius" pitchFamily="2" charset="0"/>
              </a:rPr>
              <a:t> `</a:t>
            </a:r>
            <a:r>
              <a:rPr lang="en-US" sz="1400" b="1" dirty="0" err="1">
                <a:latin typeface="Athanasius" pitchFamily="2" charset="0"/>
              </a:rPr>
              <a:t>èepixaki</a:t>
            </a:r>
            <a:r>
              <a:rPr lang="en-US" sz="1400" b="1" dirty="0">
                <a:latin typeface="Athanasius" pitchFamily="2" charset="0"/>
              </a:rPr>
              <a:t> `</a:t>
            </a:r>
            <a:r>
              <a:rPr lang="en-US" sz="1400" b="1" dirty="0" err="1">
                <a:latin typeface="Athanasius" pitchFamily="2" charset="0"/>
              </a:rPr>
              <a:t>èetcabol</a:t>
            </a:r>
            <a:r>
              <a:rPr lang="en-US" sz="1400" b="1" dirty="0">
                <a:latin typeface="Athanasius" pitchFamily="2" charset="0"/>
              </a:rPr>
              <a:t> pima `</a:t>
            </a:r>
            <a:r>
              <a:rPr lang="en-US" sz="1400" b="1" dirty="0" err="1">
                <a:latin typeface="Athanasius" pitchFamily="2" charset="0"/>
              </a:rPr>
              <a:t>èete</a:t>
            </a:r>
            <a:r>
              <a:rPr lang="en-US" sz="1400" b="1" dirty="0">
                <a:latin typeface="Athanasius" pitchFamily="2" charset="0"/>
              </a:rPr>
              <a:t> `</a:t>
            </a:r>
            <a:r>
              <a:rPr lang="en-US" sz="1400" b="1" dirty="0" err="1">
                <a:latin typeface="Athanasius" pitchFamily="2" charset="0"/>
              </a:rPr>
              <a:t>èvrimi</a:t>
            </a:r>
            <a:r>
              <a:rPr lang="en-US" sz="1400" b="1" dirty="0">
                <a:latin typeface="Athanasius" pitchFamily="2" charset="0"/>
              </a:rPr>
              <a:t> </a:t>
            </a:r>
            <a:r>
              <a:rPr lang="en-US" sz="1400" b="1" dirty="0" err="1">
                <a:latin typeface="Athanasius" pitchFamily="2" charset="0"/>
              </a:rPr>
              <a:t>na</a:t>
            </a:r>
            <a:r>
              <a:rPr lang="en-US" sz="1400" b="1" dirty="0">
                <a:latin typeface="Athanasius" pitchFamily="2" charset="0"/>
              </a:rPr>
              <a:t>]</a:t>
            </a:r>
            <a:r>
              <a:rPr lang="en-US" sz="1400" b="1" dirty="0" err="1">
                <a:latin typeface="Athanasius" pitchFamily="2" charset="0"/>
              </a:rPr>
              <a:t>wpi</a:t>
            </a:r>
            <a:r>
              <a:rPr lang="en-US" sz="1400" b="1" dirty="0">
                <a:latin typeface="Athanasius" pitchFamily="2" charset="0"/>
              </a:rPr>
              <a:t> `</a:t>
            </a:r>
            <a:r>
              <a:rPr lang="en-US" sz="1400" b="1" dirty="0" err="1">
                <a:latin typeface="Athanasius" pitchFamily="2" charset="0"/>
              </a:rPr>
              <a:t>èmmof</a:t>
            </a:r>
            <a:r>
              <a:rPr lang="en-US" sz="1400" b="1" dirty="0">
                <a:latin typeface="Athanasius" pitchFamily="2" charset="0"/>
              </a:rPr>
              <a:t> </a:t>
            </a:r>
            <a:r>
              <a:rPr lang="en-US" sz="1400" b="1" dirty="0" err="1">
                <a:latin typeface="Athanasius" pitchFamily="2" charset="0"/>
              </a:rPr>
              <a:t>nem</a:t>
            </a:r>
            <a:r>
              <a:rPr lang="en-US" sz="1400" b="1" dirty="0">
                <a:latin typeface="Athanasius" pitchFamily="2" charset="0"/>
              </a:rPr>
              <a:t> </a:t>
            </a:r>
            <a:r>
              <a:rPr lang="en-US" sz="1400" b="1" dirty="0" err="1">
                <a:latin typeface="Athanasius" pitchFamily="2" charset="0"/>
              </a:rPr>
              <a:t>pic`èqerter</a:t>
            </a:r>
            <a:r>
              <a:rPr lang="en-US" sz="1400" b="1" dirty="0">
                <a:latin typeface="Athanasius" pitchFamily="2" charset="0"/>
              </a:rPr>
              <a:t> `</a:t>
            </a:r>
            <a:r>
              <a:rPr lang="en-US" sz="1400" b="1" dirty="0" err="1">
                <a:latin typeface="Athanasius" pitchFamily="2" charset="0"/>
              </a:rPr>
              <a:t>ènte</a:t>
            </a:r>
            <a:r>
              <a:rPr lang="en-US" sz="1400" b="1" dirty="0">
                <a:latin typeface="Athanasius" pitchFamily="2" charset="0"/>
              </a:rPr>
              <a:t> </a:t>
            </a:r>
            <a:r>
              <a:rPr lang="en-US" sz="1400" b="1" dirty="0" err="1">
                <a:latin typeface="Athanasius" pitchFamily="2" charset="0"/>
              </a:rPr>
              <a:t>ninaj</a:t>
            </a:r>
            <a:r>
              <a:rPr lang="en-US" sz="1400" b="1" dirty="0">
                <a:latin typeface="Athanasius" pitchFamily="2" charset="0"/>
              </a:rPr>
              <a:t>\</a:t>
            </a:r>
            <a:r>
              <a:rPr lang="en-US" sz="1400" b="1" dirty="0" err="1">
                <a:latin typeface="Athanasius" pitchFamily="2" charset="0"/>
              </a:rPr>
              <a:t>i</a:t>
            </a:r>
            <a:r>
              <a:rPr lang="en-US" sz="1400" b="1" dirty="0">
                <a:latin typeface="Athanasius" pitchFamily="2" charset="0"/>
              </a:rPr>
              <a:t>&gt; `</a:t>
            </a:r>
            <a:r>
              <a:rPr lang="en-US" sz="1400" b="1" dirty="0" err="1">
                <a:latin typeface="Athanasius" pitchFamily="2" charset="0"/>
              </a:rPr>
              <a:t>èe</a:t>
            </a:r>
            <a:r>
              <a:rPr lang="en-US" sz="1400" b="1" dirty="0">
                <a:latin typeface="Athanasius" pitchFamily="2" charset="0"/>
              </a:rPr>
              <a:t>]</a:t>
            </a:r>
            <a:r>
              <a:rPr lang="en-US" sz="1400" b="1" dirty="0" err="1">
                <a:latin typeface="Athanasius" pitchFamily="2" charset="0"/>
              </a:rPr>
              <a:t>wp</a:t>
            </a:r>
            <a:r>
              <a:rPr lang="en-US" sz="1400" b="1" dirty="0">
                <a:latin typeface="Athanasius" pitchFamily="2" charset="0"/>
              </a:rPr>
              <a:t> de </a:t>
            </a:r>
            <a:r>
              <a:rPr lang="en-US" sz="1400" b="1" dirty="0" err="1">
                <a:latin typeface="Athanasius" pitchFamily="2" charset="0"/>
              </a:rPr>
              <a:t>af</a:t>
            </a:r>
            <a:r>
              <a:rPr lang="en-US" sz="1400" b="1" dirty="0">
                <a:latin typeface="Athanasius" pitchFamily="2" charset="0"/>
              </a:rPr>
              <a:t>]</a:t>
            </a:r>
            <a:r>
              <a:rPr lang="en-US" sz="1400" b="1" dirty="0" err="1">
                <a:latin typeface="Athanasius" pitchFamily="2" charset="0"/>
              </a:rPr>
              <a:t>an`èi</a:t>
            </a:r>
            <a:r>
              <a:rPr lang="en-US" sz="1400" b="1" dirty="0">
                <a:latin typeface="Athanasius" pitchFamily="2" charset="0"/>
              </a:rPr>
              <a:t> `</a:t>
            </a:r>
            <a:r>
              <a:rPr lang="en-US" sz="1400" b="1" dirty="0" err="1">
                <a:latin typeface="Athanasius" pitchFamily="2" charset="0"/>
              </a:rPr>
              <a:t>ènje</a:t>
            </a:r>
            <a:r>
              <a:rPr lang="en-US" sz="1400" b="1" dirty="0">
                <a:latin typeface="Athanasius" pitchFamily="2" charset="0"/>
              </a:rPr>
              <a:t> `</a:t>
            </a:r>
            <a:r>
              <a:rPr lang="en-US" sz="1400" b="1" dirty="0" err="1">
                <a:latin typeface="Athanasius" pitchFamily="2" charset="0"/>
              </a:rPr>
              <a:t>èp</a:t>
            </a:r>
            <a:r>
              <a:rPr lang="en-US" sz="1400" b="1" dirty="0">
                <a:latin typeface="Athanasius" pitchFamily="2" charset="0"/>
              </a:rPr>
              <a:t>]</a:t>
            </a:r>
            <a:r>
              <a:rPr lang="en-US" sz="1400" b="1" dirty="0" err="1">
                <a:latin typeface="Athanasius" pitchFamily="2" charset="0"/>
              </a:rPr>
              <a:t>hri</a:t>
            </a:r>
            <a:r>
              <a:rPr lang="en-US" sz="1400" b="1" dirty="0">
                <a:latin typeface="Athanasius" pitchFamily="2" charset="0"/>
              </a:rPr>
              <a:t> `</a:t>
            </a:r>
            <a:r>
              <a:rPr lang="en-US" sz="1400" b="1" dirty="0" err="1">
                <a:latin typeface="Athanasius" pitchFamily="2" charset="0"/>
              </a:rPr>
              <a:t>èm`èvrwmi</a:t>
            </a:r>
            <a:r>
              <a:rPr lang="en-US" sz="1400" b="1" dirty="0">
                <a:latin typeface="Athanasius" pitchFamily="2" charset="0"/>
              </a:rPr>
              <a:t> '</a:t>
            </a:r>
            <a:r>
              <a:rPr lang="en-US" sz="1400" b="1" dirty="0" err="1">
                <a:latin typeface="Athanasius" pitchFamily="2" charset="0"/>
              </a:rPr>
              <a:t>en</a:t>
            </a:r>
            <a:r>
              <a:rPr lang="en-US" sz="1400" b="1" dirty="0">
                <a:latin typeface="Athanasius" pitchFamily="2" charset="0"/>
              </a:rPr>
              <a:t> </a:t>
            </a:r>
            <a:r>
              <a:rPr lang="en-US" sz="1400" b="1" dirty="0" err="1">
                <a:latin typeface="Athanasius" pitchFamily="2" charset="0"/>
              </a:rPr>
              <a:t>pef`èwou</a:t>
            </a:r>
            <a:r>
              <a:rPr lang="en-US" sz="1400" b="1" dirty="0">
                <a:latin typeface="Athanasius" pitchFamily="2" charset="0"/>
              </a:rPr>
              <a:t> </a:t>
            </a:r>
            <a:r>
              <a:rPr lang="en-US" sz="1400" b="1" dirty="0" err="1">
                <a:latin typeface="Athanasius" pitchFamily="2" charset="0"/>
              </a:rPr>
              <a:t>nem</a:t>
            </a:r>
            <a:r>
              <a:rPr lang="en-US" sz="1400" b="1" dirty="0">
                <a:latin typeface="Athanasius" pitchFamily="2" charset="0"/>
              </a:rPr>
              <a:t> </a:t>
            </a:r>
            <a:r>
              <a:rPr lang="en-US" sz="1400" b="1" dirty="0" err="1">
                <a:latin typeface="Athanasius" pitchFamily="2" charset="0"/>
              </a:rPr>
              <a:t>nefaggeloc</a:t>
            </a:r>
            <a:r>
              <a:rPr lang="en-US" sz="1400" b="1" dirty="0">
                <a:latin typeface="Athanasius" pitchFamily="2" charset="0"/>
              </a:rPr>
              <a:t> </a:t>
            </a:r>
            <a:r>
              <a:rPr lang="en-US" sz="1400" b="1" dirty="0" err="1">
                <a:latin typeface="Athanasius" pitchFamily="2" charset="0"/>
              </a:rPr>
              <a:t>eqouau</a:t>
            </a:r>
            <a:r>
              <a:rPr lang="en-US" sz="1400" b="1" dirty="0">
                <a:latin typeface="Athanasius" pitchFamily="2" charset="0"/>
              </a:rPr>
              <a:t> </a:t>
            </a:r>
            <a:r>
              <a:rPr lang="en-US" sz="1400" b="1" dirty="0" err="1">
                <a:latin typeface="Athanasius" pitchFamily="2" charset="0"/>
              </a:rPr>
              <a:t>throu</a:t>
            </a:r>
            <a:r>
              <a:rPr lang="en-US" sz="1400" b="1" dirty="0">
                <a:latin typeface="Athanasius" pitchFamily="2" charset="0"/>
              </a:rPr>
              <a:t> </a:t>
            </a:r>
            <a:r>
              <a:rPr lang="en-US" sz="1400" b="1" dirty="0" err="1">
                <a:latin typeface="Athanasius" pitchFamily="2" charset="0"/>
              </a:rPr>
              <a:t>nemaf</a:t>
            </a:r>
            <a:r>
              <a:rPr lang="en-US" sz="1400" b="1" dirty="0">
                <a:latin typeface="Athanasius" pitchFamily="2" charset="0"/>
              </a:rPr>
              <a:t> tote </a:t>
            </a:r>
            <a:r>
              <a:rPr lang="en-US" sz="1400" b="1" dirty="0" err="1">
                <a:latin typeface="Athanasius" pitchFamily="2" charset="0"/>
              </a:rPr>
              <a:t>ef`èe</a:t>
            </a:r>
            <a:r>
              <a:rPr lang="en-US" sz="1400" b="1" dirty="0">
                <a:latin typeface="Athanasius" pitchFamily="2" charset="0"/>
              </a:rPr>
              <a:t>\</a:t>
            </a:r>
            <a:r>
              <a:rPr lang="en-US" sz="1400" b="1" dirty="0" err="1">
                <a:latin typeface="Athanasius" pitchFamily="2" charset="0"/>
              </a:rPr>
              <a:t>emci</a:t>
            </a:r>
            <a:r>
              <a:rPr lang="en-US" sz="1400" b="1" dirty="0">
                <a:latin typeface="Athanasius" pitchFamily="2" charset="0"/>
              </a:rPr>
              <a:t> \</a:t>
            </a:r>
            <a:r>
              <a:rPr lang="en-US" sz="1400" b="1" dirty="0" err="1">
                <a:latin typeface="Athanasius" pitchFamily="2" charset="0"/>
              </a:rPr>
              <a:t>ijen</a:t>
            </a:r>
            <a:r>
              <a:rPr lang="en-US" sz="1400" b="1" dirty="0">
                <a:latin typeface="Athanasius" pitchFamily="2" charset="0"/>
              </a:rPr>
              <a:t> `</a:t>
            </a:r>
            <a:r>
              <a:rPr lang="en-US" sz="1400" b="1" dirty="0" err="1">
                <a:latin typeface="Athanasius" pitchFamily="2" charset="0"/>
              </a:rPr>
              <a:t>èpqronoc</a:t>
            </a:r>
            <a:r>
              <a:rPr lang="en-US" sz="1400" b="1" dirty="0">
                <a:latin typeface="Athanasius" pitchFamily="2" charset="0"/>
              </a:rPr>
              <a:t> `</a:t>
            </a:r>
            <a:r>
              <a:rPr lang="en-US" sz="1400" b="1" dirty="0" err="1">
                <a:latin typeface="Athanasius" pitchFamily="2" charset="0"/>
              </a:rPr>
              <a:t>ènte</a:t>
            </a:r>
            <a:r>
              <a:rPr lang="en-US" sz="1400" b="1" dirty="0">
                <a:latin typeface="Athanasius" pitchFamily="2" charset="0"/>
              </a:rPr>
              <a:t> </a:t>
            </a:r>
            <a:r>
              <a:rPr lang="en-US" sz="1400" b="1" dirty="0" err="1">
                <a:latin typeface="Athanasius" pitchFamily="2" charset="0"/>
              </a:rPr>
              <a:t>pef`èwou</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eu`èeqwou</a:t>
            </a:r>
            <a:r>
              <a:rPr lang="en-US" sz="1400" b="1" dirty="0">
                <a:latin typeface="Athanasius" pitchFamily="2" charset="0"/>
              </a:rPr>
              <a:t>; </a:t>
            </a:r>
            <a:r>
              <a:rPr lang="en-US" sz="1400" b="1" dirty="0" err="1">
                <a:latin typeface="Athanasius" pitchFamily="2" charset="0"/>
              </a:rPr>
              <a:t>na</a:t>
            </a:r>
            <a:r>
              <a:rPr lang="en-US" sz="1400" b="1" dirty="0">
                <a:latin typeface="Athanasius" pitchFamily="2" charset="0"/>
              </a:rPr>
              <a:t>\</a:t>
            </a:r>
            <a:r>
              <a:rPr lang="en-US" sz="1400" b="1" dirty="0" err="1">
                <a:latin typeface="Athanasius" pitchFamily="2" charset="0"/>
              </a:rPr>
              <a:t>raf</a:t>
            </a:r>
            <a:r>
              <a:rPr lang="en-US" sz="1400" b="1" dirty="0">
                <a:latin typeface="Athanasius" pitchFamily="2" charset="0"/>
              </a:rPr>
              <a:t> `</a:t>
            </a:r>
            <a:r>
              <a:rPr lang="en-US" sz="1400" b="1" dirty="0" err="1">
                <a:latin typeface="Athanasius" pitchFamily="2" charset="0"/>
              </a:rPr>
              <a:t>ènje</a:t>
            </a:r>
            <a:r>
              <a:rPr lang="en-US" sz="1400" b="1" dirty="0">
                <a:latin typeface="Athanasius" pitchFamily="2" charset="0"/>
              </a:rPr>
              <a:t> </a:t>
            </a:r>
            <a:r>
              <a:rPr lang="en-US" sz="1400" b="1" dirty="0" err="1">
                <a:latin typeface="Athanasius" pitchFamily="2" charset="0"/>
              </a:rPr>
              <a:t>nieqnoc</a:t>
            </a:r>
            <a:r>
              <a:rPr lang="en-US" sz="1400" b="1" dirty="0">
                <a:latin typeface="Athanasius" pitchFamily="2" charset="0"/>
              </a:rPr>
              <a:t> </a:t>
            </a:r>
            <a:r>
              <a:rPr lang="en-US" sz="1400" b="1" dirty="0" err="1">
                <a:latin typeface="Athanasius" pitchFamily="2" charset="0"/>
              </a:rPr>
              <a:t>throu</a:t>
            </a:r>
            <a:r>
              <a:rPr lang="en-US" sz="1400" b="1" dirty="0">
                <a:latin typeface="Athanasius" pitchFamily="2" charset="0"/>
              </a:rPr>
              <a:t> &gt;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ef`èevorjou</a:t>
            </a:r>
            <a:r>
              <a:rPr lang="en-US" sz="1400" b="1" dirty="0">
                <a:latin typeface="Athanasius" pitchFamily="2" charset="0"/>
              </a:rPr>
              <a:t> `</a:t>
            </a:r>
            <a:r>
              <a:rPr lang="en-US" sz="1400" b="1" dirty="0" err="1">
                <a:latin typeface="Athanasius" pitchFamily="2" charset="0"/>
              </a:rPr>
              <a:t>èebol</a:t>
            </a:r>
            <a:r>
              <a:rPr lang="en-US" sz="1400" b="1" dirty="0">
                <a:latin typeface="Athanasius" pitchFamily="2" charset="0"/>
              </a:rPr>
              <a:t> `</a:t>
            </a:r>
            <a:r>
              <a:rPr lang="en-US" sz="1400" b="1" dirty="0" err="1">
                <a:latin typeface="Athanasius" pitchFamily="2" charset="0"/>
              </a:rPr>
              <a:t>ènnou`èerhou</a:t>
            </a:r>
            <a:r>
              <a:rPr lang="en-US" sz="1400" b="1" dirty="0">
                <a:latin typeface="Athanasius" pitchFamily="2" charset="0"/>
              </a:rPr>
              <a:t> &gt; `</a:t>
            </a:r>
            <a:r>
              <a:rPr lang="en-US" sz="1400" b="1" dirty="0" err="1">
                <a:latin typeface="Athanasius" pitchFamily="2" charset="0"/>
              </a:rPr>
              <a:t>èm`èvrh</a:t>
            </a:r>
            <a:r>
              <a:rPr lang="en-US" sz="1400" b="1" dirty="0">
                <a:latin typeface="Athanasius" pitchFamily="2" charset="0"/>
              </a:rPr>
              <a:t>; `</a:t>
            </a:r>
            <a:r>
              <a:rPr lang="en-US" sz="1400" b="1" dirty="0" err="1">
                <a:latin typeface="Athanasius" pitchFamily="2" charset="0"/>
              </a:rPr>
              <a:t>èmpiman`èecwou</a:t>
            </a:r>
            <a:r>
              <a:rPr lang="en-US" sz="1400" b="1" dirty="0">
                <a:latin typeface="Athanasius" pitchFamily="2" charset="0"/>
              </a:rPr>
              <a:t> `</a:t>
            </a:r>
            <a:r>
              <a:rPr lang="en-US" sz="1400" b="1" dirty="0" err="1">
                <a:latin typeface="Athanasius" pitchFamily="2" charset="0"/>
              </a:rPr>
              <a:t>èe</a:t>
            </a:r>
            <a:r>
              <a:rPr lang="en-US" sz="1400" b="1" dirty="0">
                <a:latin typeface="Athanasius" pitchFamily="2" charset="0"/>
              </a:rPr>
              <a:t>]</a:t>
            </a:r>
            <a:r>
              <a:rPr lang="en-US" sz="1400" b="1" dirty="0" err="1">
                <a:latin typeface="Athanasius" pitchFamily="2" charset="0"/>
              </a:rPr>
              <a:t>afvwrj</a:t>
            </a:r>
            <a:r>
              <a:rPr lang="en-US" sz="1400" b="1" dirty="0">
                <a:latin typeface="Athanasius" pitchFamily="2" charset="0"/>
              </a:rPr>
              <a:t> `</a:t>
            </a:r>
            <a:r>
              <a:rPr lang="en-US" sz="1400" b="1" dirty="0" err="1">
                <a:latin typeface="Athanasius" pitchFamily="2" charset="0"/>
              </a:rPr>
              <a:t>ènni`èecwou</a:t>
            </a:r>
            <a:r>
              <a:rPr lang="en-US" sz="1400" b="1" dirty="0">
                <a:latin typeface="Athanasius" pitchFamily="2" charset="0"/>
              </a:rPr>
              <a:t> `</a:t>
            </a:r>
            <a:r>
              <a:rPr lang="en-US" sz="1400" b="1" dirty="0" err="1">
                <a:latin typeface="Athanasius" pitchFamily="2" charset="0"/>
              </a:rPr>
              <a:t>èebol'en</a:t>
            </a:r>
            <a:r>
              <a:rPr lang="en-US" sz="1400" b="1" dirty="0">
                <a:latin typeface="Athanasius" pitchFamily="2" charset="0"/>
              </a:rPr>
              <a:t> </a:t>
            </a:r>
            <a:r>
              <a:rPr lang="en-US" sz="1400" b="1" dirty="0" err="1">
                <a:latin typeface="Athanasius" pitchFamily="2" charset="0"/>
              </a:rPr>
              <a:t>nibaempi</a:t>
            </a:r>
            <a:r>
              <a:rPr lang="en-US" sz="1400" b="1" dirty="0">
                <a:latin typeface="Athanasius" pitchFamily="2" charset="0"/>
              </a:rPr>
              <a:t> &gt;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nie`ècwou</a:t>
            </a:r>
            <a:r>
              <a:rPr lang="en-US" sz="1400" b="1" dirty="0">
                <a:latin typeface="Athanasius" pitchFamily="2" charset="0"/>
              </a:rPr>
              <a:t> men </a:t>
            </a:r>
            <a:r>
              <a:rPr lang="en-US" sz="1400" b="1" dirty="0" err="1">
                <a:latin typeface="Athanasius" pitchFamily="2" charset="0"/>
              </a:rPr>
              <a:t>ef`èexau</a:t>
            </a:r>
            <a:r>
              <a:rPr lang="en-US" sz="1400" b="1" dirty="0">
                <a:latin typeface="Athanasius" pitchFamily="2" charset="0"/>
              </a:rPr>
              <a:t> </a:t>
            </a:r>
            <a:r>
              <a:rPr lang="en-US" sz="1400" b="1" dirty="0" err="1">
                <a:latin typeface="Athanasius" pitchFamily="2" charset="0"/>
              </a:rPr>
              <a:t>catefou`èinam</a:t>
            </a:r>
            <a:r>
              <a:rPr lang="en-US" sz="1400" b="1" dirty="0">
                <a:latin typeface="Athanasius" pitchFamily="2" charset="0"/>
              </a:rPr>
              <a:t> </a:t>
            </a:r>
            <a:r>
              <a:rPr lang="en-US" sz="1400" b="1" dirty="0" err="1">
                <a:latin typeface="Athanasius" pitchFamily="2" charset="0"/>
              </a:rPr>
              <a:t>nibaempi</a:t>
            </a:r>
            <a:r>
              <a:rPr lang="en-US" sz="1400" b="1" dirty="0">
                <a:latin typeface="Athanasius" pitchFamily="2" charset="0"/>
              </a:rPr>
              <a:t> de </a:t>
            </a:r>
            <a:r>
              <a:rPr lang="en-US" sz="1400" b="1" dirty="0" err="1">
                <a:latin typeface="Athanasius" pitchFamily="2" charset="0"/>
              </a:rPr>
              <a:t>catefjash</a:t>
            </a:r>
            <a:r>
              <a:rPr lang="en-US" sz="1400" b="1" dirty="0">
                <a:latin typeface="Athanasius" pitchFamily="2" charset="0"/>
              </a:rPr>
              <a:t> &gt; tote </a:t>
            </a:r>
            <a:r>
              <a:rPr lang="en-US" sz="1400" b="1" dirty="0" err="1">
                <a:latin typeface="Athanasius" pitchFamily="2" charset="0"/>
              </a:rPr>
              <a:t>ef`èejoc</a:t>
            </a:r>
            <a:r>
              <a:rPr lang="en-US" sz="1400" b="1" dirty="0">
                <a:latin typeface="Athanasius" pitchFamily="2" charset="0"/>
              </a:rPr>
              <a:t> `</a:t>
            </a:r>
            <a:r>
              <a:rPr lang="en-US" sz="1400" b="1" dirty="0" err="1">
                <a:latin typeface="Athanasius" pitchFamily="2" charset="0"/>
              </a:rPr>
              <a:t>ènje</a:t>
            </a:r>
            <a:r>
              <a:rPr lang="en-US" sz="1400" b="1" dirty="0">
                <a:latin typeface="Athanasius" pitchFamily="2" charset="0"/>
              </a:rPr>
              <a:t> </a:t>
            </a:r>
            <a:r>
              <a:rPr lang="en-US" sz="1400" b="1" dirty="0" err="1">
                <a:latin typeface="Athanasius" pitchFamily="2" charset="0"/>
              </a:rPr>
              <a:t>piouro</a:t>
            </a:r>
            <a:r>
              <a:rPr lang="en-US" sz="1400" b="1" dirty="0">
                <a:latin typeface="Athanasius" pitchFamily="2" charset="0"/>
              </a:rPr>
              <a:t> `</a:t>
            </a:r>
            <a:r>
              <a:rPr lang="en-US" sz="1400" b="1" dirty="0" err="1">
                <a:latin typeface="Athanasius" pitchFamily="2" charset="0"/>
              </a:rPr>
              <a:t>ènnhetcatefou`èinam</a:t>
            </a:r>
            <a:r>
              <a:rPr lang="en-US" sz="1400" b="1" dirty="0">
                <a:latin typeface="Athanasius" pitchFamily="2" charset="0"/>
              </a:rPr>
              <a:t> &gt;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èamwini</a:t>
            </a:r>
            <a:r>
              <a:rPr lang="en-US" sz="1400" b="1" dirty="0">
                <a:latin typeface="Athanasius" pitchFamily="2" charset="0"/>
              </a:rPr>
              <a:t> \</a:t>
            </a:r>
            <a:r>
              <a:rPr lang="en-US" sz="1400" b="1" dirty="0" err="1">
                <a:latin typeface="Athanasius" pitchFamily="2" charset="0"/>
              </a:rPr>
              <a:t>aroi</a:t>
            </a:r>
            <a:r>
              <a:rPr lang="en-US" sz="1400" b="1" dirty="0">
                <a:latin typeface="Athanasius" pitchFamily="2" charset="0"/>
              </a:rPr>
              <a:t> </a:t>
            </a:r>
            <a:r>
              <a:rPr lang="en-US" sz="1400" b="1" dirty="0" err="1">
                <a:latin typeface="Athanasius" pitchFamily="2" charset="0"/>
              </a:rPr>
              <a:t>nhet`ècmarwout</a:t>
            </a:r>
            <a:r>
              <a:rPr lang="en-US" sz="1400" b="1" dirty="0">
                <a:latin typeface="Athanasius" pitchFamily="2" charset="0"/>
              </a:rPr>
              <a:t> `</a:t>
            </a:r>
            <a:r>
              <a:rPr lang="en-US" sz="1400" b="1" dirty="0" err="1">
                <a:latin typeface="Athanasius" pitchFamily="2" charset="0"/>
              </a:rPr>
              <a:t>ènte</a:t>
            </a:r>
            <a:r>
              <a:rPr lang="en-US" sz="1400" b="1" dirty="0">
                <a:latin typeface="Athanasius" pitchFamily="2" charset="0"/>
              </a:rPr>
              <a:t> </a:t>
            </a:r>
            <a:r>
              <a:rPr lang="en-US" sz="1400" b="1" dirty="0" err="1">
                <a:latin typeface="Athanasius" pitchFamily="2" charset="0"/>
              </a:rPr>
              <a:t>paiwt</a:t>
            </a:r>
            <a:r>
              <a:rPr lang="en-US" sz="1400" b="1" dirty="0">
                <a:latin typeface="Athanasius" pitchFamily="2" charset="0"/>
              </a:rPr>
              <a:t> `</a:t>
            </a:r>
            <a:r>
              <a:rPr lang="en-US" sz="1400" b="1" dirty="0" err="1">
                <a:latin typeface="Athanasius" pitchFamily="2" charset="0"/>
              </a:rPr>
              <a:t>èar`èiklhronomin</a:t>
            </a:r>
            <a:r>
              <a:rPr lang="en-US" sz="1400" b="1" dirty="0">
                <a:latin typeface="Athanasius" pitchFamily="2" charset="0"/>
              </a:rPr>
              <a:t> `</a:t>
            </a:r>
            <a:r>
              <a:rPr lang="en-US" sz="1400" b="1" dirty="0" err="1">
                <a:latin typeface="Athanasius" pitchFamily="2" charset="0"/>
              </a:rPr>
              <a:t>ènte</a:t>
            </a:r>
            <a:r>
              <a:rPr lang="en-US" sz="1400" b="1" dirty="0">
                <a:latin typeface="Athanasius" pitchFamily="2" charset="0"/>
              </a:rPr>
              <a:t> ;</a:t>
            </a:r>
            <a:r>
              <a:rPr lang="en-US" sz="1400" b="1" dirty="0" err="1">
                <a:latin typeface="Athanasius" pitchFamily="2" charset="0"/>
              </a:rPr>
              <a:t>metouro</a:t>
            </a:r>
            <a:r>
              <a:rPr lang="en-US" sz="1400" b="1" dirty="0">
                <a:latin typeface="Athanasius" pitchFamily="2" charset="0"/>
              </a:rPr>
              <a:t> </a:t>
            </a:r>
            <a:r>
              <a:rPr lang="en-US" sz="1400" b="1" dirty="0" err="1">
                <a:latin typeface="Athanasius" pitchFamily="2" charset="0"/>
              </a:rPr>
              <a:t>qhetcebtwt</a:t>
            </a:r>
            <a:r>
              <a:rPr lang="en-US" sz="1400" b="1" dirty="0">
                <a:latin typeface="Athanasius" pitchFamily="2" charset="0"/>
              </a:rPr>
              <a:t> </a:t>
            </a:r>
            <a:r>
              <a:rPr lang="en-US" sz="1400" b="1" dirty="0" err="1">
                <a:latin typeface="Athanasius" pitchFamily="2" charset="0"/>
              </a:rPr>
              <a:t>nwten</a:t>
            </a:r>
            <a:r>
              <a:rPr lang="en-US" sz="1400" b="1" dirty="0">
                <a:latin typeface="Athanasius" pitchFamily="2" charset="0"/>
              </a:rPr>
              <a:t> </a:t>
            </a:r>
            <a:r>
              <a:rPr lang="en-US" sz="1400" b="1" dirty="0" err="1">
                <a:latin typeface="Athanasius" pitchFamily="2" charset="0"/>
              </a:rPr>
              <a:t>icjen</a:t>
            </a:r>
            <a:r>
              <a:rPr lang="en-US" sz="1400" b="1" dirty="0">
                <a:latin typeface="Athanasius" pitchFamily="2" charset="0"/>
              </a:rPr>
              <a:t> `</a:t>
            </a:r>
            <a:r>
              <a:rPr lang="en-US" sz="1400" b="1" dirty="0" err="1">
                <a:latin typeface="Athanasius" pitchFamily="2" charset="0"/>
              </a:rPr>
              <a:t>ètkatabolh</a:t>
            </a:r>
            <a:r>
              <a:rPr lang="en-US" sz="1400" b="1" dirty="0">
                <a:latin typeface="Athanasius" pitchFamily="2" charset="0"/>
              </a:rPr>
              <a:t> `</a:t>
            </a:r>
            <a:r>
              <a:rPr lang="en-US" sz="1400" b="1" dirty="0" err="1">
                <a:latin typeface="Athanasius" pitchFamily="2" charset="0"/>
              </a:rPr>
              <a:t>èmpikocmoc</a:t>
            </a:r>
            <a:r>
              <a:rPr lang="en-US" sz="1400" b="1" dirty="0">
                <a:latin typeface="Athanasius" pitchFamily="2" charset="0"/>
              </a:rPr>
              <a:t>.</a:t>
            </a:r>
          </a:p>
          <a:p>
            <a:pPr marL="0" indent="0" algn="just">
              <a:buNone/>
            </a:pPr>
            <a:r>
              <a:rPr lang="en-US" sz="1400" b="1" dirty="0" err="1">
                <a:latin typeface="Athanasius" pitchFamily="2" charset="0"/>
              </a:rPr>
              <a:t>Ai`è</a:t>
            </a:r>
            <a:r>
              <a:rPr lang="en-US" sz="1400" b="1" dirty="0">
                <a:latin typeface="Athanasius" pitchFamily="2" charset="0"/>
              </a:rPr>
              <a:t>\</a:t>
            </a:r>
            <a:r>
              <a:rPr lang="en-US" sz="1400" b="1" dirty="0" err="1">
                <a:latin typeface="Athanasius" pitchFamily="2" charset="0"/>
              </a:rPr>
              <a:t>ko</a:t>
            </a:r>
            <a:r>
              <a:rPr lang="en-US" sz="1400" b="1" dirty="0">
                <a:latin typeface="Athanasius" pitchFamily="2" charset="0"/>
              </a:rPr>
              <a:t> gar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èatetentemmoi</a:t>
            </a:r>
            <a:r>
              <a:rPr lang="en-US" sz="1400" b="1" dirty="0">
                <a:latin typeface="Athanasius" pitchFamily="2" charset="0"/>
              </a:rPr>
              <a:t> &gt; </a:t>
            </a:r>
            <a:r>
              <a:rPr lang="en-US" sz="1400" b="1" dirty="0" err="1">
                <a:latin typeface="Athanasius" pitchFamily="2" charset="0"/>
              </a:rPr>
              <a:t>ai`èibi</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èatetentcoi</a:t>
            </a:r>
            <a:r>
              <a:rPr lang="en-US" sz="1400" b="1" dirty="0">
                <a:latin typeface="Athanasius" pitchFamily="2" charset="0"/>
              </a:rPr>
              <a:t> &gt; </a:t>
            </a:r>
            <a:r>
              <a:rPr lang="en-US" sz="1400" b="1" dirty="0" err="1">
                <a:latin typeface="Athanasius" pitchFamily="2" charset="0"/>
              </a:rPr>
              <a:t>nai</a:t>
            </a:r>
            <a:r>
              <a:rPr lang="en-US" sz="1400" b="1" dirty="0">
                <a:latin typeface="Athanasius" pitchFamily="2" charset="0"/>
              </a:rPr>
              <a:t> oi `</a:t>
            </a:r>
            <a:r>
              <a:rPr lang="en-US" sz="1400" b="1" dirty="0" err="1">
                <a:latin typeface="Athanasius" pitchFamily="2" charset="0"/>
              </a:rPr>
              <a:t>èn</a:t>
            </a:r>
            <a:r>
              <a:rPr lang="en-US" sz="1400" b="1" dirty="0">
                <a:latin typeface="Athanasius" pitchFamily="2" charset="0"/>
              </a:rPr>
              <a:t>]</a:t>
            </a:r>
            <a:r>
              <a:rPr lang="en-US" sz="1400" b="1" dirty="0" err="1">
                <a:latin typeface="Athanasius" pitchFamily="2" charset="0"/>
              </a:rPr>
              <a:t>emmo</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èateten</a:t>
            </a:r>
            <a:r>
              <a:rPr lang="en-US" sz="1400" b="1" dirty="0">
                <a:latin typeface="Athanasius" pitchFamily="2" charset="0"/>
              </a:rPr>
              <a:t>]opt `</a:t>
            </a:r>
            <a:r>
              <a:rPr lang="en-US" sz="1400" b="1" dirty="0" err="1">
                <a:latin typeface="Athanasius" pitchFamily="2" charset="0"/>
              </a:rPr>
              <a:t>èerwten</a:t>
            </a:r>
            <a:r>
              <a:rPr lang="en-US" sz="1400" b="1" dirty="0">
                <a:latin typeface="Athanasius" pitchFamily="2" charset="0"/>
              </a:rPr>
              <a:t> &gt; </a:t>
            </a:r>
            <a:r>
              <a:rPr lang="en-US" sz="1400" b="1" dirty="0" err="1">
                <a:latin typeface="Athanasius" pitchFamily="2" charset="0"/>
              </a:rPr>
              <a:t>nai</a:t>
            </a:r>
            <a:r>
              <a:rPr lang="en-US" sz="1400" b="1" dirty="0">
                <a:latin typeface="Athanasius" pitchFamily="2" charset="0"/>
              </a:rPr>
              <a:t> </a:t>
            </a:r>
            <a:r>
              <a:rPr lang="en-US" sz="1400" b="1" dirty="0" err="1">
                <a:latin typeface="Athanasius" pitchFamily="2" charset="0"/>
              </a:rPr>
              <a:t>bh</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èateten</a:t>
            </a:r>
            <a:r>
              <a:rPr lang="en-US" sz="1400" b="1" dirty="0">
                <a:latin typeface="Athanasius" pitchFamily="2" charset="0"/>
              </a:rPr>
              <a:t>\</a:t>
            </a:r>
            <a:r>
              <a:rPr lang="en-US" sz="1400" b="1" dirty="0" err="1">
                <a:latin typeface="Athanasius" pitchFamily="2" charset="0"/>
              </a:rPr>
              <a:t>obct</a:t>
            </a:r>
            <a:r>
              <a:rPr lang="en-US" sz="1400" b="1" dirty="0">
                <a:latin typeface="Athanasius" pitchFamily="2" charset="0"/>
              </a:rPr>
              <a:t> &gt; </a:t>
            </a:r>
            <a:r>
              <a:rPr lang="en-US" sz="1400" b="1" dirty="0" err="1">
                <a:latin typeface="Athanasius" pitchFamily="2" charset="0"/>
              </a:rPr>
              <a:t>nai</a:t>
            </a:r>
            <a:r>
              <a:rPr lang="en-US" sz="1400" b="1" dirty="0">
                <a:latin typeface="Athanasius" pitchFamily="2" charset="0"/>
              </a:rPr>
              <a:t>]</a:t>
            </a:r>
            <a:r>
              <a:rPr lang="en-US" sz="1400" b="1" dirty="0" err="1">
                <a:latin typeface="Athanasius" pitchFamily="2" charset="0"/>
              </a:rPr>
              <a:t>wni</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èatetenjem</a:t>
            </a:r>
            <a:r>
              <a:rPr lang="en-US" sz="1400" b="1" dirty="0">
                <a:latin typeface="Athanasius" pitchFamily="2" charset="0"/>
              </a:rPr>
              <a:t> pa]</a:t>
            </a:r>
            <a:r>
              <a:rPr lang="en-US" sz="1400" b="1" dirty="0" err="1">
                <a:latin typeface="Athanasius" pitchFamily="2" charset="0"/>
              </a:rPr>
              <a:t>ini</a:t>
            </a:r>
            <a:r>
              <a:rPr lang="en-US" sz="1400" b="1" dirty="0">
                <a:latin typeface="Athanasius" pitchFamily="2" charset="0"/>
              </a:rPr>
              <a:t> &gt; </a:t>
            </a:r>
            <a:r>
              <a:rPr lang="en-US" sz="1400" b="1" dirty="0" err="1">
                <a:latin typeface="Athanasius" pitchFamily="2" charset="0"/>
              </a:rPr>
              <a:t>nai</a:t>
            </a:r>
            <a:r>
              <a:rPr lang="en-US" sz="1400" b="1" dirty="0">
                <a:latin typeface="Athanasius" pitchFamily="2" charset="0"/>
              </a:rPr>
              <a:t> </a:t>
            </a:r>
            <a:r>
              <a:rPr lang="en-US" sz="1400" b="1" dirty="0" err="1">
                <a:latin typeface="Athanasius" pitchFamily="2" charset="0"/>
              </a:rPr>
              <a:t>xh</a:t>
            </a:r>
            <a:r>
              <a:rPr lang="en-US" sz="1400" b="1" dirty="0">
                <a:latin typeface="Athanasius" pitchFamily="2" charset="0"/>
              </a:rPr>
              <a:t> '</a:t>
            </a:r>
            <a:r>
              <a:rPr lang="en-US" sz="1400" b="1" dirty="0" err="1">
                <a:latin typeface="Athanasius" pitchFamily="2" charset="0"/>
              </a:rPr>
              <a:t>en</a:t>
            </a:r>
            <a:r>
              <a:rPr lang="en-US" sz="1400" b="1" dirty="0">
                <a:latin typeface="Athanasius" pitchFamily="2" charset="0"/>
              </a:rPr>
              <a:t> </a:t>
            </a:r>
            <a:r>
              <a:rPr lang="en-US" sz="1400" b="1" dirty="0" err="1">
                <a:latin typeface="Athanasius" pitchFamily="2" charset="0"/>
              </a:rPr>
              <a:t>pi`è</a:t>
            </a:r>
            <a:r>
              <a:rPr lang="en-US" sz="1400" b="1" dirty="0">
                <a:latin typeface="Athanasius" pitchFamily="2" charset="0"/>
              </a:rPr>
              <a:t>]</a:t>
            </a:r>
            <a:r>
              <a:rPr lang="en-US" sz="1400" b="1" dirty="0" err="1">
                <a:latin typeface="Athanasius" pitchFamily="2" charset="0"/>
              </a:rPr>
              <a:t>teko</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èateten`èi</a:t>
            </a:r>
            <a:r>
              <a:rPr lang="en-US" sz="1400" b="1" dirty="0">
                <a:latin typeface="Athanasius" pitchFamily="2" charset="0"/>
              </a:rPr>
              <a:t> ]</a:t>
            </a:r>
            <a:r>
              <a:rPr lang="en-US" sz="1400" b="1" dirty="0" err="1">
                <a:latin typeface="Athanasius" pitchFamily="2" charset="0"/>
              </a:rPr>
              <a:t>aroi</a:t>
            </a:r>
            <a:r>
              <a:rPr lang="en-US" sz="1400" b="1" dirty="0">
                <a:latin typeface="Athanasius" pitchFamily="2" charset="0"/>
              </a:rPr>
              <a:t> &gt; tote </a:t>
            </a:r>
            <a:r>
              <a:rPr lang="en-US" sz="1400" b="1" dirty="0" err="1">
                <a:latin typeface="Athanasius" pitchFamily="2" charset="0"/>
              </a:rPr>
              <a:t>eu`èe`èerou`èw</a:t>
            </a:r>
            <a:r>
              <a:rPr lang="en-US" sz="1400" b="1" dirty="0">
                <a:latin typeface="Athanasius" pitchFamily="2" charset="0"/>
              </a:rPr>
              <a:t> </a:t>
            </a:r>
            <a:r>
              <a:rPr lang="en-US" sz="1400" b="1" dirty="0" err="1">
                <a:latin typeface="Athanasius" pitchFamily="2" charset="0"/>
              </a:rPr>
              <a:t>naf</a:t>
            </a:r>
            <a:r>
              <a:rPr lang="en-US" sz="1400" b="1" dirty="0">
                <a:latin typeface="Athanasius" pitchFamily="2" charset="0"/>
              </a:rPr>
              <a:t> `</a:t>
            </a:r>
            <a:r>
              <a:rPr lang="en-US" sz="1400" b="1" dirty="0" err="1">
                <a:latin typeface="Athanasius" pitchFamily="2" charset="0"/>
              </a:rPr>
              <a:t>ènje</a:t>
            </a:r>
            <a:r>
              <a:rPr lang="en-US" sz="1400" b="1" dirty="0">
                <a:latin typeface="Athanasius" pitchFamily="2" charset="0"/>
              </a:rPr>
              <a:t> </a:t>
            </a:r>
            <a:r>
              <a:rPr lang="en-US" sz="1400" b="1" dirty="0" err="1">
                <a:latin typeface="Athanasius" pitchFamily="2" charset="0"/>
              </a:rPr>
              <a:t>ni`èqmhi</a:t>
            </a:r>
            <a:r>
              <a:rPr lang="en-US" sz="1400" b="1" dirty="0">
                <a:latin typeface="Athanasius" pitchFamily="2" charset="0"/>
              </a:rPr>
              <a:t> </a:t>
            </a:r>
            <a:r>
              <a:rPr lang="en-US" sz="1400" b="1" dirty="0" err="1">
                <a:latin typeface="Athanasius" pitchFamily="2" charset="0"/>
              </a:rPr>
              <a:t>eujw`è</a:t>
            </a:r>
            <a:r>
              <a:rPr lang="en-US" sz="1400" b="1" dirty="0">
                <a:latin typeface="Athanasius" pitchFamily="2" charset="0"/>
              </a:rPr>
              <a:t> </a:t>
            </a:r>
            <a:r>
              <a:rPr lang="en-US" sz="1400" b="1" dirty="0" err="1">
                <a:latin typeface="Athanasius" pitchFamily="2" charset="0"/>
              </a:rPr>
              <a:t>mmoc</a:t>
            </a:r>
            <a:r>
              <a:rPr lang="en-US" sz="1400" b="1" dirty="0">
                <a:latin typeface="Athanasius" pitchFamily="2" charset="0"/>
              </a:rPr>
              <a:t> &gt; </a:t>
            </a:r>
            <a:r>
              <a:rPr lang="en-US" sz="1400" b="1" dirty="0" err="1">
                <a:latin typeface="Athanasius" pitchFamily="2" charset="0"/>
              </a:rPr>
              <a:t>je</a:t>
            </a:r>
            <a:r>
              <a:rPr lang="en-US" sz="1400" b="1" dirty="0">
                <a:latin typeface="Athanasius" pitchFamily="2" charset="0"/>
              </a:rPr>
              <a:t> pen_ `</a:t>
            </a:r>
            <a:r>
              <a:rPr lang="en-US" sz="1400" b="1" dirty="0" err="1">
                <a:latin typeface="Athanasius" pitchFamily="2" charset="0"/>
              </a:rPr>
              <a:t>èetannau</a:t>
            </a:r>
            <a:r>
              <a:rPr lang="en-US" sz="1400" b="1" dirty="0">
                <a:latin typeface="Athanasius" pitchFamily="2" charset="0"/>
              </a:rPr>
              <a:t> `</a:t>
            </a:r>
            <a:r>
              <a:rPr lang="en-US" sz="1400" b="1" dirty="0" err="1">
                <a:latin typeface="Athanasius" pitchFamily="2" charset="0"/>
              </a:rPr>
              <a:t>èerok</a:t>
            </a:r>
            <a:r>
              <a:rPr lang="en-US" sz="1400" b="1" dirty="0">
                <a:latin typeface="Athanasius" pitchFamily="2" charset="0"/>
              </a:rPr>
              <a:t> `</a:t>
            </a:r>
            <a:r>
              <a:rPr lang="en-US" sz="1400" b="1" dirty="0" err="1">
                <a:latin typeface="Athanasius" pitchFamily="2" charset="0"/>
              </a:rPr>
              <a:t>èn`èqnau</a:t>
            </a:r>
            <a:r>
              <a:rPr lang="en-US" sz="1400" b="1" dirty="0">
                <a:latin typeface="Athanasius" pitchFamily="2" charset="0"/>
              </a:rPr>
              <a:t> </a:t>
            </a:r>
            <a:r>
              <a:rPr lang="en-US" sz="1400" b="1" dirty="0" err="1">
                <a:latin typeface="Athanasius" pitchFamily="2" charset="0"/>
              </a:rPr>
              <a:t>ek</a:t>
            </a:r>
            <a:r>
              <a:rPr lang="en-US" sz="1400" b="1" dirty="0">
                <a:latin typeface="Athanasius" pitchFamily="2" charset="0"/>
              </a:rPr>
              <a:t>\</a:t>
            </a:r>
            <a:r>
              <a:rPr lang="en-US" sz="1400" b="1" dirty="0" err="1">
                <a:latin typeface="Athanasius" pitchFamily="2" charset="0"/>
              </a:rPr>
              <a:t>oker</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antemmok</a:t>
            </a:r>
            <a:r>
              <a:rPr lang="en-US" sz="1400" b="1" dirty="0">
                <a:latin typeface="Athanasius" pitchFamily="2" charset="0"/>
              </a:rPr>
              <a:t> &gt; </a:t>
            </a:r>
            <a:r>
              <a:rPr lang="en-US" sz="1400" b="1" dirty="0" err="1">
                <a:latin typeface="Athanasius" pitchFamily="2" charset="0"/>
              </a:rPr>
              <a:t>ie</a:t>
            </a:r>
            <a:r>
              <a:rPr lang="en-US" sz="1400" b="1" dirty="0">
                <a:latin typeface="Athanasius" pitchFamily="2" charset="0"/>
              </a:rPr>
              <a:t> </a:t>
            </a:r>
            <a:r>
              <a:rPr lang="en-US" sz="1400" b="1" dirty="0" err="1">
                <a:latin typeface="Athanasius" pitchFamily="2" charset="0"/>
              </a:rPr>
              <a:t>ek`èobi</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an`ètcok</a:t>
            </a:r>
            <a:r>
              <a:rPr lang="en-US" sz="1400" b="1" dirty="0">
                <a:latin typeface="Athanasius" pitchFamily="2" charset="0"/>
              </a:rPr>
              <a:t> </a:t>
            </a:r>
            <a:r>
              <a:rPr lang="en-US" sz="1400" b="1" dirty="0" err="1">
                <a:latin typeface="Athanasius" pitchFamily="2" charset="0"/>
              </a:rPr>
              <a:t>ie</a:t>
            </a:r>
            <a:r>
              <a:rPr lang="en-US" sz="1400" b="1" dirty="0">
                <a:latin typeface="Athanasius" pitchFamily="2" charset="0"/>
              </a:rPr>
              <a:t> `</a:t>
            </a:r>
            <a:r>
              <a:rPr lang="en-US" sz="1400" b="1" dirty="0" err="1">
                <a:latin typeface="Athanasius" pitchFamily="2" charset="0"/>
              </a:rPr>
              <a:t>èetannau</a:t>
            </a:r>
            <a:r>
              <a:rPr lang="en-US" sz="1400" b="1" dirty="0">
                <a:latin typeface="Athanasius" pitchFamily="2" charset="0"/>
              </a:rPr>
              <a:t> `</a:t>
            </a:r>
            <a:r>
              <a:rPr lang="en-US" sz="1400" b="1" dirty="0" err="1">
                <a:latin typeface="Athanasius" pitchFamily="2" charset="0"/>
              </a:rPr>
              <a:t>èerok</a:t>
            </a:r>
            <a:r>
              <a:rPr lang="en-US" sz="1400" b="1" dirty="0">
                <a:latin typeface="Athanasius" pitchFamily="2" charset="0"/>
              </a:rPr>
              <a:t> `</a:t>
            </a:r>
            <a:r>
              <a:rPr lang="en-US" sz="1400" b="1" dirty="0" err="1">
                <a:latin typeface="Athanasius" pitchFamily="2" charset="0"/>
              </a:rPr>
              <a:t>èn`èqnau</a:t>
            </a:r>
            <a:r>
              <a:rPr lang="en-US" sz="1400" b="1" dirty="0">
                <a:latin typeface="Athanasius" pitchFamily="2" charset="0"/>
              </a:rPr>
              <a:t> </a:t>
            </a:r>
            <a:r>
              <a:rPr lang="en-US" sz="1400" b="1" dirty="0" err="1">
                <a:latin typeface="Athanasius" pitchFamily="2" charset="0"/>
              </a:rPr>
              <a:t>ekoi</a:t>
            </a:r>
            <a:r>
              <a:rPr lang="en-US" sz="1400" b="1" dirty="0">
                <a:latin typeface="Athanasius" pitchFamily="2" charset="0"/>
              </a:rPr>
              <a:t> `</a:t>
            </a:r>
            <a:r>
              <a:rPr lang="en-US" sz="1400" b="1" dirty="0" err="1">
                <a:latin typeface="Athanasius" pitchFamily="2" charset="0"/>
              </a:rPr>
              <a:t>èn</a:t>
            </a:r>
            <a:r>
              <a:rPr lang="en-US" sz="1400" b="1" dirty="0">
                <a:latin typeface="Athanasius" pitchFamily="2" charset="0"/>
              </a:rPr>
              <a:t>]</a:t>
            </a:r>
            <a:r>
              <a:rPr lang="en-US" sz="1400" b="1" dirty="0" err="1">
                <a:latin typeface="Athanasius" pitchFamily="2" charset="0"/>
              </a:rPr>
              <a:t>emmo</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an]</a:t>
            </a:r>
            <a:r>
              <a:rPr lang="en-US" sz="1400" b="1" dirty="0" err="1">
                <a:latin typeface="Athanasius" pitchFamily="2" charset="0"/>
              </a:rPr>
              <a:t>opk</a:t>
            </a:r>
            <a:r>
              <a:rPr lang="en-US" sz="1400" b="1" dirty="0">
                <a:latin typeface="Athanasius" pitchFamily="2" charset="0"/>
              </a:rPr>
              <a:t> `</a:t>
            </a:r>
            <a:r>
              <a:rPr lang="en-US" sz="1400" b="1" dirty="0" err="1">
                <a:latin typeface="Athanasius" pitchFamily="2" charset="0"/>
              </a:rPr>
              <a:t>èeron</a:t>
            </a:r>
            <a:r>
              <a:rPr lang="en-US" sz="1400" b="1" dirty="0">
                <a:latin typeface="Athanasius" pitchFamily="2" charset="0"/>
              </a:rPr>
              <a:t> &gt; </a:t>
            </a:r>
            <a:r>
              <a:rPr lang="en-US" sz="1400" b="1" dirty="0" err="1">
                <a:latin typeface="Athanasius" pitchFamily="2" charset="0"/>
              </a:rPr>
              <a:t>ie</a:t>
            </a:r>
            <a:r>
              <a:rPr lang="en-US" sz="1400" b="1" dirty="0">
                <a:latin typeface="Athanasius" pitchFamily="2" charset="0"/>
              </a:rPr>
              <a:t> </a:t>
            </a:r>
            <a:r>
              <a:rPr lang="en-US" sz="1400" b="1" dirty="0" err="1">
                <a:latin typeface="Athanasius" pitchFamily="2" charset="0"/>
              </a:rPr>
              <a:t>ekbh</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an\</a:t>
            </a:r>
            <a:r>
              <a:rPr lang="en-US" sz="1400" b="1" dirty="0" err="1">
                <a:latin typeface="Athanasius" pitchFamily="2" charset="0"/>
              </a:rPr>
              <a:t>obck</a:t>
            </a:r>
            <a:r>
              <a:rPr lang="en-US" sz="1400" b="1" dirty="0">
                <a:latin typeface="Athanasius" pitchFamily="2" charset="0"/>
              </a:rPr>
              <a:t> &gt; </a:t>
            </a:r>
            <a:r>
              <a:rPr lang="en-US" sz="1400" b="1" dirty="0" err="1">
                <a:latin typeface="Athanasius" pitchFamily="2" charset="0"/>
              </a:rPr>
              <a:t>ie</a:t>
            </a:r>
            <a:r>
              <a:rPr lang="en-US" sz="1400" b="1" dirty="0">
                <a:latin typeface="Athanasius" pitchFamily="2" charset="0"/>
              </a:rPr>
              <a:t> `</a:t>
            </a:r>
            <a:r>
              <a:rPr lang="en-US" sz="1400" b="1" dirty="0" err="1">
                <a:latin typeface="Athanasius" pitchFamily="2" charset="0"/>
              </a:rPr>
              <a:t>èetannau</a:t>
            </a:r>
            <a:r>
              <a:rPr lang="en-US" sz="1400" b="1" dirty="0">
                <a:latin typeface="Athanasius" pitchFamily="2" charset="0"/>
              </a:rPr>
              <a:t> `</a:t>
            </a:r>
            <a:r>
              <a:rPr lang="en-US" sz="1400" b="1" dirty="0" err="1">
                <a:latin typeface="Athanasius" pitchFamily="2" charset="0"/>
              </a:rPr>
              <a:t>èerok</a:t>
            </a:r>
            <a:r>
              <a:rPr lang="en-US" sz="1400" b="1" dirty="0">
                <a:latin typeface="Athanasius" pitchFamily="2" charset="0"/>
              </a:rPr>
              <a:t> `</a:t>
            </a:r>
            <a:r>
              <a:rPr lang="en-US" sz="1400" b="1" dirty="0" err="1">
                <a:latin typeface="Athanasius" pitchFamily="2" charset="0"/>
              </a:rPr>
              <a:t>èn`èqnau</a:t>
            </a:r>
            <a:r>
              <a:rPr lang="en-US" sz="1400" b="1" dirty="0">
                <a:latin typeface="Athanasius" pitchFamily="2" charset="0"/>
              </a:rPr>
              <a:t> </a:t>
            </a:r>
            <a:r>
              <a:rPr lang="en-US" sz="1400" b="1" dirty="0" err="1">
                <a:latin typeface="Athanasius" pitchFamily="2" charset="0"/>
              </a:rPr>
              <a:t>ek</a:t>
            </a:r>
            <a:r>
              <a:rPr lang="en-US" sz="1400" b="1" dirty="0">
                <a:latin typeface="Athanasius" pitchFamily="2" charset="0"/>
              </a:rPr>
              <a:t>]</a:t>
            </a:r>
            <a:r>
              <a:rPr lang="en-US" sz="1400" b="1" dirty="0" err="1">
                <a:latin typeface="Athanasius" pitchFamily="2" charset="0"/>
              </a:rPr>
              <a:t>wni</a:t>
            </a:r>
            <a:r>
              <a:rPr lang="en-US" sz="1400" b="1" dirty="0">
                <a:latin typeface="Athanasius" pitchFamily="2" charset="0"/>
              </a:rPr>
              <a:t> </a:t>
            </a:r>
            <a:r>
              <a:rPr lang="en-US" sz="1400" b="1" dirty="0" err="1">
                <a:latin typeface="Athanasius" pitchFamily="2" charset="0"/>
              </a:rPr>
              <a:t>ie</a:t>
            </a:r>
            <a:r>
              <a:rPr lang="en-US" sz="1400" b="1" dirty="0">
                <a:latin typeface="Athanasius" pitchFamily="2" charset="0"/>
              </a:rPr>
              <a:t> </a:t>
            </a:r>
            <a:r>
              <a:rPr lang="en-US" sz="1400" b="1" dirty="0" err="1">
                <a:latin typeface="Athanasius" pitchFamily="2" charset="0"/>
              </a:rPr>
              <a:t>ekxh</a:t>
            </a:r>
            <a:r>
              <a:rPr lang="en-US" sz="1400" b="1" dirty="0">
                <a:latin typeface="Athanasius" pitchFamily="2" charset="0"/>
              </a:rPr>
              <a:t> '</a:t>
            </a:r>
            <a:r>
              <a:rPr lang="en-US" sz="1400" b="1" dirty="0" err="1">
                <a:latin typeface="Athanasius" pitchFamily="2" charset="0"/>
              </a:rPr>
              <a:t>en</a:t>
            </a:r>
            <a:r>
              <a:rPr lang="en-US" sz="1400" b="1" dirty="0">
                <a:latin typeface="Athanasius" pitchFamily="2" charset="0"/>
              </a:rPr>
              <a:t> </a:t>
            </a:r>
            <a:r>
              <a:rPr lang="en-US" sz="1400" b="1" dirty="0" err="1">
                <a:latin typeface="Athanasius" pitchFamily="2" charset="0"/>
              </a:rPr>
              <a:t>pi`è</a:t>
            </a:r>
            <a:r>
              <a:rPr lang="en-US" sz="1400" b="1" dirty="0">
                <a:latin typeface="Athanasius" pitchFamily="2" charset="0"/>
              </a:rPr>
              <a:t>]</a:t>
            </a:r>
            <a:r>
              <a:rPr lang="en-US" sz="1400" b="1" dirty="0" err="1">
                <a:latin typeface="Athanasius" pitchFamily="2" charset="0"/>
              </a:rPr>
              <a:t>teko</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an`èi</a:t>
            </a:r>
            <a:r>
              <a:rPr lang="en-US" sz="1400" b="1" dirty="0">
                <a:latin typeface="Athanasius" pitchFamily="2" charset="0"/>
              </a:rPr>
              <a:t> ]</a:t>
            </a:r>
            <a:r>
              <a:rPr lang="en-US" sz="1400" b="1" dirty="0" err="1">
                <a:latin typeface="Athanasius" pitchFamily="2" charset="0"/>
              </a:rPr>
              <a:t>arok</a:t>
            </a:r>
            <a:r>
              <a:rPr lang="en-US" sz="1400" b="1" dirty="0">
                <a:latin typeface="Athanasius" pitchFamily="2" charset="0"/>
              </a:rPr>
              <a:t> &gt;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ef`èe`èerou`èw</a:t>
            </a:r>
            <a:r>
              <a:rPr lang="en-US" sz="1400" b="1" dirty="0">
                <a:latin typeface="Athanasius" pitchFamily="2" charset="0"/>
              </a:rPr>
              <a:t> `</a:t>
            </a:r>
            <a:r>
              <a:rPr lang="en-US" sz="1400" b="1" dirty="0" err="1">
                <a:latin typeface="Athanasius" pitchFamily="2" charset="0"/>
              </a:rPr>
              <a:t>ènje</a:t>
            </a:r>
            <a:r>
              <a:rPr lang="en-US" sz="1400" b="1" dirty="0">
                <a:latin typeface="Athanasius" pitchFamily="2" charset="0"/>
              </a:rPr>
              <a:t> </a:t>
            </a:r>
            <a:r>
              <a:rPr lang="en-US" sz="1400" b="1" dirty="0" err="1">
                <a:latin typeface="Athanasius" pitchFamily="2" charset="0"/>
              </a:rPr>
              <a:t>piouro</a:t>
            </a:r>
            <a:r>
              <a:rPr lang="en-US" sz="1400" b="1" dirty="0">
                <a:latin typeface="Athanasius" pitchFamily="2" charset="0"/>
              </a:rPr>
              <a:t> </a:t>
            </a:r>
            <a:r>
              <a:rPr lang="en-US" sz="1400" b="1" dirty="0" err="1">
                <a:latin typeface="Athanasius" pitchFamily="2" charset="0"/>
              </a:rPr>
              <a:t>ef`èejoc</a:t>
            </a:r>
            <a:r>
              <a:rPr lang="en-US" sz="1400" b="1" dirty="0">
                <a:latin typeface="Athanasius" pitchFamily="2" charset="0"/>
              </a:rPr>
              <a:t> </a:t>
            </a:r>
            <a:r>
              <a:rPr lang="en-US" sz="1400" b="1" dirty="0" err="1">
                <a:latin typeface="Athanasius" pitchFamily="2" charset="0"/>
              </a:rPr>
              <a:t>nwou</a:t>
            </a:r>
            <a:r>
              <a:rPr lang="en-US" sz="1400" b="1" dirty="0">
                <a:latin typeface="Athanasius" pitchFamily="2" charset="0"/>
              </a:rPr>
              <a:t> &gt;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èamhn</a:t>
            </a:r>
            <a:r>
              <a:rPr lang="en-US" sz="1400" b="1" dirty="0">
                <a:latin typeface="Athanasius" pitchFamily="2" charset="0"/>
              </a:rPr>
              <a:t> ;</a:t>
            </a:r>
            <a:r>
              <a:rPr lang="en-US" sz="1400" b="1" dirty="0" err="1">
                <a:latin typeface="Athanasius" pitchFamily="2" charset="0"/>
              </a:rPr>
              <a:t>jw</a:t>
            </a:r>
            <a:r>
              <a:rPr lang="en-US" sz="1400" b="1" dirty="0">
                <a:latin typeface="Athanasius" pitchFamily="2" charset="0"/>
              </a:rPr>
              <a:t> `</a:t>
            </a:r>
            <a:r>
              <a:rPr lang="en-US" sz="1400" b="1" dirty="0" err="1">
                <a:latin typeface="Athanasius" pitchFamily="2" charset="0"/>
              </a:rPr>
              <a:t>èmmoc</a:t>
            </a:r>
            <a:r>
              <a:rPr lang="en-US" sz="1400" b="1" dirty="0">
                <a:latin typeface="Athanasius" pitchFamily="2" charset="0"/>
              </a:rPr>
              <a:t> </a:t>
            </a:r>
            <a:r>
              <a:rPr lang="en-US" sz="1400" b="1" dirty="0" err="1">
                <a:latin typeface="Athanasius" pitchFamily="2" charset="0"/>
              </a:rPr>
              <a:t>nwten</a:t>
            </a:r>
            <a:r>
              <a:rPr lang="en-US" sz="1400" b="1" dirty="0">
                <a:latin typeface="Athanasius" pitchFamily="2" charset="0"/>
              </a:rPr>
              <a:t> &gt;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èevocon</a:t>
            </a:r>
            <a:r>
              <a:rPr lang="en-US" sz="1400" b="1" dirty="0">
                <a:latin typeface="Athanasius" pitchFamily="2" charset="0"/>
              </a:rPr>
              <a:t> `</a:t>
            </a:r>
            <a:r>
              <a:rPr lang="en-US" sz="1400" b="1" dirty="0" err="1">
                <a:latin typeface="Athanasius" pitchFamily="2" charset="0"/>
              </a:rPr>
              <a:t>èaretenaitou</a:t>
            </a:r>
            <a:r>
              <a:rPr lang="en-US" sz="1400" b="1" dirty="0">
                <a:latin typeface="Athanasius" pitchFamily="2" charset="0"/>
              </a:rPr>
              <a:t> `</a:t>
            </a:r>
            <a:r>
              <a:rPr lang="en-US" sz="1400" b="1" dirty="0" err="1">
                <a:latin typeface="Athanasius" pitchFamily="2" charset="0"/>
              </a:rPr>
              <a:t>ènouai</a:t>
            </a:r>
            <a:r>
              <a:rPr lang="en-US" sz="1400" b="1" dirty="0">
                <a:latin typeface="Athanasius" pitchFamily="2" charset="0"/>
              </a:rPr>
              <a:t> `</a:t>
            </a:r>
            <a:r>
              <a:rPr lang="en-US" sz="1400" b="1" dirty="0" err="1">
                <a:latin typeface="Athanasius" pitchFamily="2" charset="0"/>
              </a:rPr>
              <a:t>ènnaikouji</a:t>
            </a:r>
            <a:r>
              <a:rPr lang="en-US" sz="1400" b="1" dirty="0">
                <a:latin typeface="Athanasius" pitchFamily="2" charset="0"/>
              </a:rPr>
              <a:t> `</a:t>
            </a:r>
            <a:r>
              <a:rPr lang="en-US" sz="1400" b="1" dirty="0" err="1">
                <a:latin typeface="Athanasius" pitchFamily="2" charset="0"/>
              </a:rPr>
              <a:t>èn`ècnhou</a:t>
            </a:r>
            <a:r>
              <a:rPr lang="en-US" sz="1400" b="1" dirty="0">
                <a:latin typeface="Athanasius" pitchFamily="2" charset="0"/>
              </a:rPr>
              <a:t> `</a:t>
            </a:r>
            <a:r>
              <a:rPr lang="en-US" sz="1400" b="1" dirty="0" err="1">
                <a:latin typeface="Athanasius" pitchFamily="2" charset="0"/>
              </a:rPr>
              <a:t>ènthi</a:t>
            </a:r>
            <a:r>
              <a:rPr lang="en-US" sz="1400" b="1" dirty="0">
                <a:latin typeface="Athanasius" pitchFamily="2" charset="0"/>
              </a:rPr>
              <a:t> `</a:t>
            </a:r>
            <a:r>
              <a:rPr lang="en-US" sz="1400" b="1" dirty="0" err="1">
                <a:latin typeface="Athanasius" pitchFamily="2" charset="0"/>
              </a:rPr>
              <a:t>èanok</a:t>
            </a:r>
            <a:r>
              <a:rPr lang="en-US" sz="1400" b="1" dirty="0">
                <a:latin typeface="Athanasius" pitchFamily="2" charset="0"/>
              </a:rPr>
              <a:t> </a:t>
            </a:r>
            <a:r>
              <a:rPr lang="en-US" sz="1400" b="1" dirty="0" err="1">
                <a:latin typeface="Athanasius" pitchFamily="2" charset="0"/>
              </a:rPr>
              <a:t>pe</a:t>
            </a:r>
            <a:r>
              <a:rPr lang="en-US" sz="1400" b="1" dirty="0">
                <a:latin typeface="Athanasius" pitchFamily="2" charset="0"/>
              </a:rPr>
              <a:t> `</a:t>
            </a:r>
            <a:r>
              <a:rPr lang="en-US" sz="1400" b="1" dirty="0" err="1">
                <a:latin typeface="Athanasius" pitchFamily="2" charset="0"/>
              </a:rPr>
              <a:t>èetaretenaitou</a:t>
            </a:r>
            <a:r>
              <a:rPr lang="en-US" sz="1400" b="1" dirty="0">
                <a:latin typeface="Athanasius" pitchFamily="2" charset="0"/>
              </a:rPr>
              <a:t> </a:t>
            </a:r>
            <a:r>
              <a:rPr lang="en-US" sz="1400" b="1" dirty="0" err="1">
                <a:latin typeface="Athanasius" pitchFamily="2" charset="0"/>
              </a:rPr>
              <a:t>nhi</a:t>
            </a:r>
            <a:r>
              <a:rPr lang="en-US" sz="1400" b="1" dirty="0">
                <a:latin typeface="Athanasius" pitchFamily="2" charset="0"/>
              </a:rPr>
              <a:t>. Tote </a:t>
            </a:r>
            <a:r>
              <a:rPr lang="en-US" sz="1400" b="1" dirty="0" err="1">
                <a:latin typeface="Athanasius" pitchFamily="2" charset="0"/>
              </a:rPr>
              <a:t>ef`èejoc</a:t>
            </a:r>
            <a:r>
              <a:rPr lang="en-US" sz="1400" b="1" dirty="0">
                <a:latin typeface="Athanasius" pitchFamily="2" charset="0"/>
              </a:rPr>
              <a:t> `</a:t>
            </a:r>
            <a:r>
              <a:rPr lang="en-US" sz="1400" b="1" dirty="0" err="1">
                <a:latin typeface="Athanasius" pitchFamily="2" charset="0"/>
              </a:rPr>
              <a:t>ènnhet</a:t>
            </a:r>
            <a:r>
              <a:rPr lang="en-US" sz="1400" b="1" dirty="0">
                <a:latin typeface="Athanasius" pitchFamily="2" charset="0"/>
              </a:rPr>
              <a:t>\</a:t>
            </a:r>
            <a:r>
              <a:rPr lang="en-US" sz="1400" b="1" dirty="0" err="1">
                <a:latin typeface="Athanasius" pitchFamily="2" charset="0"/>
              </a:rPr>
              <a:t>wou</a:t>
            </a:r>
            <a:r>
              <a:rPr lang="en-US" sz="1400" b="1" dirty="0">
                <a:latin typeface="Athanasius" pitchFamily="2" charset="0"/>
              </a:rPr>
              <a:t> </a:t>
            </a:r>
            <a:r>
              <a:rPr lang="en-US" sz="1400" b="1" dirty="0" err="1">
                <a:latin typeface="Athanasius" pitchFamily="2" charset="0"/>
              </a:rPr>
              <a:t>etcatefjash</a:t>
            </a:r>
            <a:r>
              <a:rPr lang="en-US" sz="1400" b="1" dirty="0">
                <a:latin typeface="Athanasius" pitchFamily="2" charset="0"/>
              </a:rPr>
              <a:t> &gt; </a:t>
            </a:r>
            <a:r>
              <a:rPr lang="en-US" sz="1400" b="1" dirty="0" err="1">
                <a:latin typeface="Athanasius" pitchFamily="2" charset="0"/>
              </a:rPr>
              <a:t>je</a:t>
            </a:r>
            <a:r>
              <a:rPr lang="en-US" sz="1400" b="1" dirty="0">
                <a:latin typeface="Athanasius" pitchFamily="2" charset="0"/>
              </a:rPr>
              <a:t> ma]</a:t>
            </a:r>
            <a:r>
              <a:rPr lang="en-US" sz="1400" b="1" dirty="0" err="1">
                <a:latin typeface="Athanasius" pitchFamily="2" charset="0"/>
              </a:rPr>
              <a:t>enwten</a:t>
            </a:r>
            <a:r>
              <a:rPr lang="en-US" sz="1400" b="1" dirty="0">
                <a:latin typeface="Athanasius" pitchFamily="2" charset="0"/>
              </a:rPr>
              <a:t> `</a:t>
            </a:r>
            <a:r>
              <a:rPr lang="en-US" sz="1400" b="1" dirty="0" err="1">
                <a:latin typeface="Athanasius" pitchFamily="2" charset="0"/>
              </a:rPr>
              <a:t>èebol</a:t>
            </a:r>
            <a:r>
              <a:rPr lang="en-US" sz="1400" b="1" dirty="0">
                <a:latin typeface="Athanasius" pitchFamily="2" charset="0"/>
              </a:rPr>
              <a:t>\</a:t>
            </a:r>
            <a:r>
              <a:rPr lang="en-US" sz="1400" b="1" dirty="0" err="1">
                <a:latin typeface="Athanasius" pitchFamily="2" charset="0"/>
              </a:rPr>
              <a:t>aroi</a:t>
            </a:r>
            <a:r>
              <a:rPr lang="en-US" sz="1400" b="1" dirty="0">
                <a:latin typeface="Athanasius" pitchFamily="2" charset="0"/>
              </a:rPr>
              <a:t> </a:t>
            </a:r>
            <a:r>
              <a:rPr lang="en-US" sz="1400" b="1" dirty="0" err="1">
                <a:latin typeface="Athanasius" pitchFamily="2" charset="0"/>
              </a:rPr>
              <a:t>nhet`èc</a:t>
            </a:r>
            <a:r>
              <a:rPr lang="en-US" sz="1400" b="1" dirty="0">
                <a:latin typeface="Athanasius" pitchFamily="2" charset="0"/>
              </a:rPr>
              <a:t>\</a:t>
            </a:r>
            <a:r>
              <a:rPr lang="en-US" sz="1400" b="1" dirty="0" err="1">
                <a:latin typeface="Athanasius" pitchFamily="2" charset="0"/>
              </a:rPr>
              <a:t>ouort</a:t>
            </a:r>
            <a:r>
              <a:rPr lang="en-US" sz="1400" b="1" dirty="0">
                <a:latin typeface="Athanasius" pitchFamily="2" charset="0"/>
              </a:rPr>
              <a:t> `</a:t>
            </a:r>
            <a:r>
              <a:rPr lang="en-US" sz="1400" b="1" dirty="0" err="1">
                <a:latin typeface="Athanasius" pitchFamily="2" charset="0"/>
              </a:rPr>
              <a:t>èepi`èxrwm</a:t>
            </a:r>
            <a:r>
              <a:rPr lang="en-US" sz="1400" b="1" dirty="0">
                <a:latin typeface="Athanasius" pitchFamily="2" charset="0"/>
              </a:rPr>
              <a:t> `</a:t>
            </a:r>
            <a:r>
              <a:rPr lang="en-US" sz="1400" b="1" dirty="0" err="1">
                <a:latin typeface="Athanasius" pitchFamily="2" charset="0"/>
              </a:rPr>
              <a:t>èn`èene</a:t>
            </a:r>
            <a:r>
              <a:rPr lang="en-US" sz="1400" b="1" dirty="0">
                <a:latin typeface="Athanasius" pitchFamily="2" charset="0"/>
              </a:rPr>
              <a:t>\ &gt; </a:t>
            </a:r>
            <a:r>
              <a:rPr lang="en-US" sz="1400" b="1" dirty="0" err="1">
                <a:latin typeface="Athanasius" pitchFamily="2" charset="0"/>
              </a:rPr>
              <a:t>vhetcebtwt</a:t>
            </a:r>
            <a:r>
              <a:rPr lang="en-US" sz="1400" b="1" dirty="0">
                <a:latin typeface="Athanasius" pitchFamily="2" charset="0"/>
              </a:rPr>
              <a:t> `</a:t>
            </a:r>
            <a:r>
              <a:rPr lang="en-US" sz="1400" b="1" dirty="0" err="1">
                <a:latin typeface="Athanasius" pitchFamily="2" charset="0"/>
              </a:rPr>
              <a:t>èmpidiaboloc</a:t>
            </a:r>
            <a:r>
              <a:rPr lang="en-US" sz="1400" b="1" dirty="0">
                <a:latin typeface="Athanasius" pitchFamily="2" charset="0"/>
              </a:rPr>
              <a:t> </a:t>
            </a:r>
            <a:r>
              <a:rPr lang="en-US" sz="1400" b="1" dirty="0" err="1">
                <a:latin typeface="Athanasius" pitchFamily="2" charset="0"/>
              </a:rPr>
              <a:t>nem</a:t>
            </a:r>
            <a:r>
              <a:rPr lang="en-US" sz="1400" b="1" dirty="0">
                <a:latin typeface="Athanasius" pitchFamily="2" charset="0"/>
              </a:rPr>
              <a:t> </a:t>
            </a:r>
            <a:r>
              <a:rPr lang="en-US" sz="1400" b="1" dirty="0" err="1">
                <a:latin typeface="Athanasius" pitchFamily="2" charset="0"/>
              </a:rPr>
              <a:t>nefaggeloc</a:t>
            </a:r>
            <a:r>
              <a:rPr lang="en-US" sz="1400" b="1" dirty="0">
                <a:latin typeface="Athanasius" pitchFamily="2" charset="0"/>
              </a:rPr>
              <a:t> </a:t>
            </a:r>
            <a:r>
              <a:rPr lang="en-US" sz="1400" b="1" dirty="0" err="1">
                <a:latin typeface="Athanasius" pitchFamily="2" charset="0"/>
              </a:rPr>
              <a:t>ai`è</a:t>
            </a:r>
            <a:r>
              <a:rPr lang="en-US" sz="1400" b="1" dirty="0">
                <a:latin typeface="Athanasius" pitchFamily="2" charset="0"/>
              </a:rPr>
              <a:t>\</a:t>
            </a:r>
            <a:r>
              <a:rPr lang="en-US" sz="1400" b="1" dirty="0" err="1">
                <a:latin typeface="Athanasius" pitchFamily="2" charset="0"/>
              </a:rPr>
              <a:t>ko</a:t>
            </a:r>
            <a:r>
              <a:rPr lang="en-US" sz="1400" b="1" dirty="0">
                <a:latin typeface="Athanasius" pitchFamily="2" charset="0"/>
              </a:rPr>
              <a:t> gar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èmpetentemmoi</a:t>
            </a:r>
            <a:r>
              <a:rPr lang="en-US" sz="1400" b="1" dirty="0">
                <a:latin typeface="Athanasius" pitchFamily="2" charset="0"/>
              </a:rPr>
              <a:t> &gt; </a:t>
            </a:r>
            <a:r>
              <a:rPr lang="en-US" sz="1400" b="1" dirty="0" err="1">
                <a:latin typeface="Athanasius" pitchFamily="2" charset="0"/>
              </a:rPr>
              <a:t>ai`èibi</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èmpeten`ètcoi</a:t>
            </a:r>
            <a:r>
              <a:rPr lang="en-US" sz="1400" b="1" dirty="0">
                <a:latin typeface="Athanasius" pitchFamily="2" charset="0"/>
              </a:rPr>
              <a:t> &gt; </a:t>
            </a:r>
            <a:r>
              <a:rPr lang="en-US" sz="1400" b="1" dirty="0" err="1">
                <a:latin typeface="Athanasius" pitchFamily="2" charset="0"/>
              </a:rPr>
              <a:t>naioi</a:t>
            </a:r>
            <a:r>
              <a:rPr lang="en-US" sz="1400" b="1" dirty="0">
                <a:latin typeface="Athanasius" pitchFamily="2" charset="0"/>
              </a:rPr>
              <a:t> `</a:t>
            </a:r>
            <a:r>
              <a:rPr lang="en-US" sz="1400" b="1" dirty="0" err="1">
                <a:latin typeface="Athanasius" pitchFamily="2" charset="0"/>
              </a:rPr>
              <a:t>èn</a:t>
            </a:r>
            <a:r>
              <a:rPr lang="en-US" sz="1400" b="1" dirty="0">
                <a:latin typeface="Athanasius" pitchFamily="2" charset="0"/>
              </a:rPr>
              <a:t>]</a:t>
            </a:r>
            <a:r>
              <a:rPr lang="en-US" sz="1400" b="1" dirty="0" err="1">
                <a:latin typeface="Athanasius" pitchFamily="2" charset="0"/>
              </a:rPr>
              <a:t>emmo</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èmpeten</a:t>
            </a:r>
            <a:r>
              <a:rPr lang="en-US" sz="1400" b="1" dirty="0">
                <a:latin typeface="Athanasius" pitchFamily="2" charset="0"/>
              </a:rPr>
              <a:t>]opt `</a:t>
            </a:r>
            <a:r>
              <a:rPr lang="en-US" sz="1400" b="1" dirty="0" err="1">
                <a:latin typeface="Athanasius" pitchFamily="2" charset="0"/>
              </a:rPr>
              <a:t>èerwten</a:t>
            </a:r>
            <a:r>
              <a:rPr lang="en-US" sz="1400" b="1" dirty="0">
                <a:latin typeface="Athanasius" pitchFamily="2" charset="0"/>
              </a:rPr>
              <a:t> </a:t>
            </a:r>
            <a:r>
              <a:rPr lang="en-US" sz="1400" b="1" dirty="0" err="1">
                <a:latin typeface="Athanasius" pitchFamily="2" charset="0"/>
              </a:rPr>
              <a:t>naibh</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èmpeten</a:t>
            </a:r>
            <a:r>
              <a:rPr lang="en-US" sz="1400" b="1" dirty="0">
                <a:latin typeface="Athanasius" pitchFamily="2" charset="0"/>
              </a:rPr>
              <a:t>\</a:t>
            </a:r>
            <a:r>
              <a:rPr lang="en-US" sz="1400" b="1" dirty="0" err="1">
                <a:latin typeface="Athanasius" pitchFamily="2" charset="0"/>
              </a:rPr>
              <a:t>obct</a:t>
            </a:r>
            <a:r>
              <a:rPr lang="en-US" sz="1400" b="1" dirty="0">
                <a:latin typeface="Athanasius" pitchFamily="2" charset="0"/>
              </a:rPr>
              <a:t> </a:t>
            </a:r>
            <a:r>
              <a:rPr lang="en-US" sz="1400" b="1" dirty="0" err="1">
                <a:latin typeface="Athanasius" pitchFamily="2" charset="0"/>
              </a:rPr>
              <a:t>nai</a:t>
            </a:r>
            <a:r>
              <a:rPr lang="en-US" sz="1400" b="1" dirty="0">
                <a:latin typeface="Athanasius" pitchFamily="2" charset="0"/>
              </a:rPr>
              <a:t>]</a:t>
            </a:r>
            <a:r>
              <a:rPr lang="en-US" sz="1400" b="1" dirty="0" err="1">
                <a:latin typeface="Athanasius" pitchFamily="2" charset="0"/>
              </a:rPr>
              <a:t>wni</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èmpetenjempa</a:t>
            </a:r>
            <a:r>
              <a:rPr lang="en-US" sz="1400" b="1" dirty="0">
                <a:latin typeface="Athanasius" pitchFamily="2" charset="0"/>
              </a:rPr>
              <a:t>]</a:t>
            </a:r>
            <a:r>
              <a:rPr lang="en-US" sz="1400" b="1" dirty="0" err="1">
                <a:latin typeface="Athanasius" pitchFamily="2" charset="0"/>
              </a:rPr>
              <a:t>ini</a:t>
            </a:r>
            <a:r>
              <a:rPr lang="en-US" sz="1400" b="1" dirty="0">
                <a:latin typeface="Athanasius" pitchFamily="2" charset="0"/>
              </a:rPr>
              <a:t> &gt; </a:t>
            </a:r>
            <a:r>
              <a:rPr lang="en-US" sz="1400" b="1" dirty="0" err="1">
                <a:latin typeface="Athanasius" pitchFamily="2" charset="0"/>
              </a:rPr>
              <a:t>naixh</a:t>
            </a:r>
            <a:r>
              <a:rPr lang="en-US" sz="1400" b="1" dirty="0">
                <a:latin typeface="Athanasius" pitchFamily="2" charset="0"/>
              </a:rPr>
              <a:t> '</a:t>
            </a:r>
            <a:r>
              <a:rPr lang="en-US" sz="1400" b="1" dirty="0" err="1">
                <a:latin typeface="Athanasius" pitchFamily="2" charset="0"/>
              </a:rPr>
              <a:t>en</a:t>
            </a:r>
            <a:r>
              <a:rPr lang="en-US" sz="1400" b="1" dirty="0">
                <a:latin typeface="Athanasius" pitchFamily="2" charset="0"/>
              </a:rPr>
              <a:t> </a:t>
            </a:r>
            <a:r>
              <a:rPr lang="en-US" sz="1400" b="1" dirty="0" err="1">
                <a:latin typeface="Athanasius" pitchFamily="2" charset="0"/>
              </a:rPr>
              <a:t>pi`è</a:t>
            </a:r>
            <a:r>
              <a:rPr lang="en-US" sz="1400" b="1" dirty="0">
                <a:latin typeface="Athanasius" pitchFamily="2" charset="0"/>
              </a:rPr>
              <a:t>]</a:t>
            </a:r>
            <a:r>
              <a:rPr lang="en-US" sz="1400" b="1" dirty="0" err="1">
                <a:latin typeface="Athanasius" pitchFamily="2" charset="0"/>
              </a:rPr>
              <a:t>teko</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èmpeten`èi</a:t>
            </a:r>
            <a:r>
              <a:rPr lang="en-US" sz="1400" b="1" dirty="0">
                <a:latin typeface="Athanasius" pitchFamily="2" charset="0"/>
              </a:rPr>
              <a:t> ]</a:t>
            </a:r>
            <a:r>
              <a:rPr lang="en-US" sz="1400" b="1" dirty="0" err="1">
                <a:latin typeface="Athanasius" pitchFamily="2" charset="0"/>
              </a:rPr>
              <a:t>aroi</a:t>
            </a:r>
            <a:r>
              <a:rPr lang="en-US" sz="1400" b="1" dirty="0">
                <a:latin typeface="Athanasius" pitchFamily="2" charset="0"/>
              </a:rPr>
              <a:t> tote </a:t>
            </a:r>
            <a:r>
              <a:rPr lang="en-US" sz="1400" b="1" dirty="0" err="1">
                <a:latin typeface="Athanasius" pitchFamily="2" charset="0"/>
              </a:rPr>
              <a:t>eu`èe`èerou`èw</a:t>
            </a:r>
            <a:r>
              <a:rPr lang="en-US" sz="1400" b="1" dirty="0">
                <a:latin typeface="Athanasius" pitchFamily="2" charset="0"/>
              </a:rPr>
              <a:t> \</a:t>
            </a:r>
            <a:r>
              <a:rPr lang="en-US" sz="1400" b="1" dirty="0" err="1">
                <a:latin typeface="Athanasius" pitchFamily="2" charset="0"/>
              </a:rPr>
              <a:t>wou</a:t>
            </a:r>
            <a:r>
              <a:rPr lang="en-US" sz="1400" b="1" dirty="0">
                <a:latin typeface="Athanasius" pitchFamily="2" charset="0"/>
              </a:rPr>
              <a:t> </a:t>
            </a:r>
            <a:r>
              <a:rPr lang="en-US" sz="1400" b="1" dirty="0" err="1">
                <a:latin typeface="Athanasius" pitchFamily="2" charset="0"/>
              </a:rPr>
              <a:t>eujw</a:t>
            </a:r>
            <a:r>
              <a:rPr lang="en-US" sz="1400" b="1" dirty="0">
                <a:latin typeface="Athanasius" pitchFamily="2" charset="0"/>
              </a:rPr>
              <a:t> `</a:t>
            </a:r>
            <a:r>
              <a:rPr lang="en-US" sz="1400" b="1" dirty="0" err="1">
                <a:latin typeface="Athanasius" pitchFamily="2" charset="0"/>
              </a:rPr>
              <a:t>èmmoc</a:t>
            </a:r>
            <a:r>
              <a:rPr lang="en-US" sz="1400" b="1" dirty="0">
                <a:latin typeface="Athanasius" pitchFamily="2" charset="0"/>
              </a:rPr>
              <a:t> &gt; </a:t>
            </a:r>
            <a:r>
              <a:rPr lang="en-US" sz="1400" b="1" dirty="0" err="1">
                <a:latin typeface="Athanasius" pitchFamily="2" charset="0"/>
              </a:rPr>
              <a:t>je</a:t>
            </a:r>
            <a:r>
              <a:rPr lang="en-US" sz="1400" b="1" dirty="0">
                <a:latin typeface="Athanasius" pitchFamily="2" charset="0"/>
              </a:rPr>
              <a:t> pen_ `</a:t>
            </a:r>
            <a:r>
              <a:rPr lang="en-US" sz="1400" b="1" dirty="0" err="1">
                <a:latin typeface="Athanasius" pitchFamily="2" charset="0"/>
              </a:rPr>
              <a:t>èetannau</a:t>
            </a:r>
            <a:r>
              <a:rPr lang="en-US" sz="1400" b="1" dirty="0">
                <a:latin typeface="Athanasius" pitchFamily="2" charset="0"/>
              </a:rPr>
              <a:t> `</a:t>
            </a:r>
            <a:r>
              <a:rPr lang="en-US" sz="1400" b="1" dirty="0" err="1">
                <a:latin typeface="Athanasius" pitchFamily="2" charset="0"/>
              </a:rPr>
              <a:t>èerok</a:t>
            </a:r>
            <a:r>
              <a:rPr lang="en-US" sz="1400" b="1" dirty="0">
                <a:latin typeface="Athanasius" pitchFamily="2" charset="0"/>
              </a:rPr>
              <a:t> `</a:t>
            </a:r>
            <a:r>
              <a:rPr lang="en-US" sz="1400" b="1" dirty="0" err="1">
                <a:latin typeface="Athanasius" pitchFamily="2" charset="0"/>
              </a:rPr>
              <a:t>èn`èqnau</a:t>
            </a:r>
            <a:r>
              <a:rPr lang="en-US" sz="1400" b="1" dirty="0">
                <a:latin typeface="Athanasius" pitchFamily="2" charset="0"/>
              </a:rPr>
              <a:t> </a:t>
            </a:r>
            <a:r>
              <a:rPr lang="en-US" sz="1400" b="1" dirty="0" err="1">
                <a:latin typeface="Athanasius" pitchFamily="2" charset="0"/>
              </a:rPr>
              <a:t>ek</a:t>
            </a:r>
            <a:r>
              <a:rPr lang="en-US" sz="1400" b="1" dirty="0">
                <a:latin typeface="Athanasius" pitchFamily="2" charset="0"/>
              </a:rPr>
              <a:t>\</a:t>
            </a:r>
            <a:r>
              <a:rPr lang="en-US" sz="1400" b="1" dirty="0" err="1">
                <a:latin typeface="Athanasius" pitchFamily="2" charset="0"/>
              </a:rPr>
              <a:t>oker</a:t>
            </a:r>
            <a:r>
              <a:rPr lang="en-US" sz="1400" b="1" dirty="0">
                <a:latin typeface="Athanasius" pitchFamily="2" charset="0"/>
              </a:rPr>
              <a:t> </a:t>
            </a:r>
            <a:r>
              <a:rPr lang="en-US" sz="1400" b="1" dirty="0" err="1">
                <a:latin typeface="Athanasius" pitchFamily="2" charset="0"/>
              </a:rPr>
              <a:t>ie</a:t>
            </a:r>
            <a:r>
              <a:rPr lang="en-US" sz="1400" b="1" dirty="0">
                <a:latin typeface="Athanasius" pitchFamily="2" charset="0"/>
              </a:rPr>
              <a:t> </a:t>
            </a:r>
            <a:r>
              <a:rPr lang="en-US" sz="1400" b="1" dirty="0" err="1">
                <a:latin typeface="Athanasius" pitchFamily="2" charset="0"/>
              </a:rPr>
              <a:t>ek`èobi</a:t>
            </a:r>
            <a:r>
              <a:rPr lang="en-US" sz="1400" b="1" dirty="0">
                <a:latin typeface="Athanasius" pitchFamily="2" charset="0"/>
              </a:rPr>
              <a:t> &gt; </a:t>
            </a:r>
            <a:r>
              <a:rPr lang="en-US" sz="1400" b="1" dirty="0" err="1">
                <a:latin typeface="Athanasius" pitchFamily="2" charset="0"/>
              </a:rPr>
              <a:t>ie</a:t>
            </a:r>
            <a:r>
              <a:rPr lang="en-US" sz="1400" b="1" dirty="0">
                <a:latin typeface="Athanasius" pitchFamily="2" charset="0"/>
              </a:rPr>
              <a:t> </a:t>
            </a:r>
            <a:r>
              <a:rPr lang="en-US" sz="1400" b="1" dirty="0" err="1">
                <a:latin typeface="Athanasius" pitchFamily="2" charset="0"/>
              </a:rPr>
              <a:t>ekoi</a:t>
            </a:r>
            <a:r>
              <a:rPr lang="en-US" sz="1400" b="1" dirty="0">
                <a:latin typeface="Athanasius" pitchFamily="2" charset="0"/>
              </a:rPr>
              <a:t> `</a:t>
            </a:r>
            <a:r>
              <a:rPr lang="en-US" sz="1400" b="1" dirty="0" err="1">
                <a:latin typeface="Athanasius" pitchFamily="2" charset="0"/>
              </a:rPr>
              <a:t>èn</a:t>
            </a:r>
            <a:r>
              <a:rPr lang="en-US" sz="1400" b="1" dirty="0">
                <a:latin typeface="Athanasius" pitchFamily="2" charset="0"/>
              </a:rPr>
              <a:t>]</a:t>
            </a:r>
            <a:r>
              <a:rPr lang="en-US" sz="1400" b="1" dirty="0" err="1">
                <a:latin typeface="Athanasius" pitchFamily="2" charset="0"/>
              </a:rPr>
              <a:t>emmo</a:t>
            </a:r>
            <a:r>
              <a:rPr lang="en-US" sz="1400" b="1" dirty="0">
                <a:latin typeface="Athanasius" pitchFamily="2" charset="0"/>
              </a:rPr>
              <a:t> </a:t>
            </a:r>
            <a:r>
              <a:rPr lang="en-US" sz="1400" b="1" dirty="0" err="1">
                <a:latin typeface="Athanasius" pitchFamily="2" charset="0"/>
              </a:rPr>
              <a:t>ie</a:t>
            </a:r>
            <a:r>
              <a:rPr lang="en-US" sz="1400" b="1" dirty="0">
                <a:latin typeface="Athanasius" pitchFamily="2" charset="0"/>
              </a:rPr>
              <a:t> </a:t>
            </a:r>
            <a:r>
              <a:rPr lang="en-US" sz="1400" b="1" dirty="0" err="1">
                <a:latin typeface="Athanasius" pitchFamily="2" charset="0"/>
              </a:rPr>
              <a:t>ekbh</a:t>
            </a:r>
            <a:r>
              <a:rPr lang="en-US" sz="1400" b="1" dirty="0">
                <a:latin typeface="Athanasius" pitchFamily="2" charset="0"/>
              </a:rPr>
              <a:t>] &gt; </a:t>
            </a:r>
            <a:r>
              <a:rPr lang="en-US" sz="1400" b="1" dirty="0" err="1">
                <a:latin typeface="Athanasius" pitchFamily="2" charset="0"/>
              </a:rPr>
              <a:t>ie</a:t>
            </a:r>
            <a:r>
              <a:rPr lang="en-US" sz="1400" b="1" dirty="0">
                <a:latin typeface="Athanasius" pitchFamily="2" charset="0"/>
              </a:rPr>
              <a:t> </a:t>
            </a:r>
            <a:r>
              <a:rPr lang="en-US" sz="1400" b="1" dirty="0" err="1">
                <a:latin typeface="Athanasius" pitchFamily="2" charset="0"/>
              </a:rPr>
              <a:t>ek</a:t>
            </a:r>
            <a:r>
              <a:rPr lang="en-US" sz="1400" b="1" dirty="0">
                <a:latin typeface="Athanasius" pitchFamily="2" charset="0"/>
              </a:rPr>
              <a:t>]</a:t>
            </a:r>
            <a:r>
              <a:rPr lang="en-US" sz="1400" b="1" dirty="0" err="1">
                <a:latin typeface="Athanasius" pitchFamily="2" charset="0"/>
              </a:rPr>
              <a:t>wni</a:t>
            </a:r>
            <a:r>
              <a:rPr lang="en-US" sz="1400" b="1" dirty="0">
                <a:latin typeface="Athanasius" pitchFamily="2" charset="0"/>
              </a:rPr>
              <a:t> </a:t>
            </a:r>
            <a:r>
              <a:rPr lang="en-US" sz="1400" b="1" dirty="0" err="1">
                <a:latin typeface="Athanasius" pitchFamily="2" charset="0"/>
              </a:rPr>
              <a:t>ie</a:t>
            </a:r>
            <a:r>
              <a:rPr lang="en-US" sz="1400" b="1" dirty="0">
                <a:latin typeface="Athanasius" pitchFamily="2" charset="0"/>
              </a:rPr>
              <a:t> </a:t>
            </a:r>
            <a:r>
              <a:rPr lang="en-US" sz="1400" b="1" dirty="0" err="1">
                <a:latin typeface="Athanasius" pitchFamily="2" charset="0"/>
              </a:rPr>
              <a:t>ekxh</a:t>
            </a:r>
            <a:r>
              <a:rPr lang="en-US" sz="1400" b="1" dirty="0">
                <a:latin typeface="Athanasius" pitchFamily="2" charset="0"/>
              </a:rPr>
              <a:t> '</a:t>
            </a:r>
            <a:r>
              <a:rPr lang="en-US" sz="1400" b="1" dirty="0" err="1">
                <a:latin typeface="Athanasius" pitchFamily="2" charset="0"/>
              </a:rPr>
              <a:t>en</a:t>
            </a:r>
            <a:r>
              <a:rPr lang="en-US" sz="1400" b="1" dirty="0">
                <a:latin typeface="Athanasius" pitchFamily="2" charset="0"/>
              </a:rPr>
              <a:t> </a:t>
            </a:r>
            <a:r>
              <a:rPr lang="en-US" sz="1400" b="1" dirty="0" err="1">
                <a:latin typeface="Athanasius" pitchFamily="2" charset="0"/>
              </a:rPr>
              <a:t>pi`è</a:t>
            </a:r>
            <a:r>
              <a:rPr lang="en-US" sz="1400" b="1" dirty="0">
                <a:latin typeface="Athanasius" pitchFamily="2" charset="0"/>
              </a:rPr>
              <a:t>]</a:t>
            </a:r>
            <a:r>
              <a:rPr lang="en-US" sz="1400" b="1" dirty="0" err="1">
                <a:latin typeface="Athanasius" pitchFamily="2" charset="0"/>
              </a:rPr>
              <a:t>teko</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èmpen</a:t>
            </a:r>
            <a:r>
              <a:rPr lang="en-US" sz="1400" b="1" dirty="0">
                <a:latin typeface="Athanasius" pitchFamily="2" charset="0"/>
              </a:rPr>
              <a:t>]</a:t>
            </a:r>
            <a:r>
              <a:rPr lang="en-US" sz="1400" b="1" dirty="0" err="1">
                <a:latin typeface="Athanasius" pitchFamily="2" charset="0"/>
              </a:rPr>
              <a:t>em</a:t>
            </a:r>
            <a:r>
              <a:rPr lang="en-US" sz="1400" b="1" dirty="0">
                <a:latin typeface="Athanasius" pitchFamily="2" charset="0"/>
              </a:rPr>
              <a:t>]</a:t>
            </a:r>
            <a:r>
              <a:rPr lang="en-US" sz="1400" b="1" dirty="0" err="1">
                <a:latin typeface="Athanasius" pitchFamily="2" charset="0"/>
              </a:rPr>
              <a:t>htk</a:t>
            </a:r>
            <a:r>
              <a:rPr lang="en-US" sz="1400" b="1" dirty="0">
                <a:latin typeface="Athanasius" pitchFamily="2" charset="0"/>
              </a:rPr>
              <a:t>. Tote </a:t>
            </a:r>
            <a:r>
              <a:rPr lang="en-US" sz="1400" b="1" dirty="0" err="1">
                <a:latin typeface="Athanasius" pitchFamily="2" charset="0"/>
              </a:rPr>
              <a:t>ef`èe`èerou`èw</a:t>
            </a:r>
            <a:r>
              <a:rPr lang="en-US" sz="1400" b="1" dirty="0">
                <a:latin typeface="Athanasius" pitchFamily="2" charset="0"/>
              </a:rPr>
              <a:t> </a:t>
            </a:r>
            <a:r>
              <a:rPr lang="en-US" sz="1400" b="1" dirty="0" err="1">
                <a:latin typeface="Athanasius" pitchFamily="2" charset="0"/>
              </a:rPr>
              <a:t>nwou</a:t>
            </a:r>
            <a:r>
              <a:rPr lang="en-US" sz="1400" b="1" dirty="0">
                <a:latin typeface="Athanasius" pitchFamily="2" charset="0"/>
              </a:rPr>
              <a:t> </a:t>
            </a:r>
            <a:r>
              <a:rPr lang="en-US" sz="1400" b="1" dirty="0" err="1">
                <a:latin typeface="Athanasius" pitchFamily="2" charset="0"/>
              </a:rPr>
              <a:t>efjw</a:t>
            </a:r>
            <a:r>
              <a:rPr lang="en-US" sz="1400" b="1" dirty="0">
                <a:latin typeface="Athanasius" pitchFamily="2" charset="0"/>
              </a:rPr>
              <a:t> `</a:t>
            </a:r>
            <a:r>
              <a:rPr lang="en-US" sz="1400" b="1" dirty="0" err="1">
                <a:latin typeface="Athanasius" pitchFamily="2" charset="0"/>
              </a:rPr>
              <a:t>èmmoc</a:t>
            </a:r>
            <a:r>
              <a:rPr lang="en-US" sz="1400" b="1" dirty="0">
                <a:latin typeface="Athanasius" pitchFamily="2" charset="0"/>
              </a:rPr>
              <a:t> &gt;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èamhn</a:t>
            </a:r>
            <a:r>
              <a:rPr lang="en-US" sz="1400" b="1" dirty="0">
                <a:latin typeface="Athanasius" pitchFamily="2" charset="0"/>
              </a:rPr>
              <a:t> ;</a:t>
            </a:r>
            <a:r>
              <a:rPr lang="en-US" sz="1400" b="1" dirty="0" err="1">
                <a:latin typeface="Athanasius" pitchFamily="2" charset="0"/>
              </a:rPr>
              <a:t>jw</a:t>
            </a:r>
            <a:r>
              <a:rPr lang="en-US" sz="1400" b="1" dirty="0">
                <a:latin typeface="Athanasius" pitchFamily="2" charset="0"/>
              </a:rPr>
              <a:t> `</a:t>
            </a:r>
            <a:r>
              <a:rPr lang="en-US" sz="1400" b="1" dirty="0" err="1">
                <a:latin typeface="Athanasius" pitchFamily="2" charset="0"/>
              </a:rPr>
              <a:t>èmmoc</a:t>
            </a:r>
            <a:r>
              <a:rPr lang="en-US" sz="1400" b="1" dirty="0">
                <a:latin typeface="Athanasius" pitchFamily="2" charset="0"/>
              </a:rPr>
              <a:t> </a:t>
            </a:r>
            <a:r>
              <a:rPr lang="en-US" sz="1400" b="1" dirty="0" err="1">
                <a:latin typeface="Athanasius" pitchFamily="2" charset="0"/>
              </a:rPr>
              <a:t>nwten</a:t>
            </a:r>
            <a:r>
              <a:rPr lang="en-US" sz="1400" b="1" dirty="0">
                <a:latin typeface="Athanasius" pitchFamily="2" charset="0"/>
              </a:rPr>
              <a:t> &gt;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èevocon</a:t>
            </a:r>
            <a:r>
              <a:rPr lang="en-US" sz="1400" b="1" dirty="0">
                <a:latin typeface="Athanasius" pitchFamily="2" charset="0"/>
              </a:rPr>
              <a:t> `</a:t>
            </a:r>
            <a:r>
              <a:rPr lang="en-US" sz="1400" b="1" dirty="0" err="1">
                <a:latin typeface="Athanasius" pitchFamily="2" charset="0"/>
              </a:rPr>
              <a:t>èmpetenaitou</a:t>
            </a:r>
            <a:r>
              <a:rPr lang="en-US" sz="1400" b="1" dirty="0">
                <a:latin typeface="Athanasius" pitchFamily="2" charset="0"/>
              </a:rPr>
              <a:t> </a:t>
            </a:r>
            <a:r>
              <a:rPr lang="en-US" sz="1400" b="1" dirty="0" err="1">
                <a:latin typeface="Athanasius" pitchFamily="2" charset="0"/>
              </a:rPr>
              <a:t>è`ènouai</a:t>
            </a:r>
            <a:r>
              <a:rPr lang="en-US" sz="1400" b="1" dirty="0">
                <a:latin typeface="Athanasius" pitchFamily="2" charset="0"/>
              </a:rPr>
              <a:t> `</a:t>
            </a:r>
            <a:r>
              <a:rPr lang="en-US" sz="1400" b="1" dirty="0" err="1">
                <a:latin typeface="Athanasius" pitchFamily="2" charset="0"/>
              </a:rPr>
              <a:t>ènnai</a:t>
            </a:r>
            <a:r>
              <a:rPr lang="en-US" sz="1400" b="1" dirty="0">
                <a:latin typeface="Athanasius" pitchFamily="2" charset="0"/>
              </a:rPr>
              <a:t> </a:t>
            </a:r>
            <a:r>
              <a:rPr lang="en-US" sz="1400" b="1" dirty="0" err="1">
                <a:latin typeface="Athanasius" pitchFamily="2" charset="0"/>
              </a:rPr>
              <a:t>kouji</a:t>
            </a:r>
            <a:r>
              <a:rPr lang="en-US" sz="1400" b="1" dirty="0">
                <a:latin typeface="Athanasius" pitchFamily="2" charset="0"/>
              </a:rPr>
              <a:t> </a:t>
            </a:r>
            <a:r>
              <a:rPr lang="en-US" sz="1400" b="1" dirty="0" err="1">
                <a:latin typeface="Athanasius" pitchFamily="2" charset="0"/>
              </a:rPr>
              <a:t>oude</a:t>
            </a:r>
            <a:r>
              <a:rPr lang="en-US" sz="1400" b="1" dirty="0">
                <a:latin typeface="Athanasius" pitchFamily="2" charset="0"/>
              </a:rPr>
              <a:t> `</a:t>
            </a:r>
            <a:r>
              <a:rPr lang="en-US" sz="1400" b="1" dirty="0" err="1">
                <a:latin typeface="Athanasius" pitchFamily="2" charset="0"/>
              </a:rPr>
              <a:t>èanok</a:t>
            </a:r>
            <a:r>
              <a:rPr lang="en-US" sz="1400" b="1" dirty="0">
                <a:latin typeface="Athanasius" pitchFamily="2" charset="0"/>
              </a:rPr>
              <a:t> `</a:t>
            </a:r>
            <a:r>
              <a:rPr lang="en-US" sz="1400" b="1" dirty="0" err="1">
                <a:latin typeface="Athanasius" pitchFamily="2" charset="0"/>
              </a:rPr>
              <a:t>èmpetenaitou</a:t>
            </a:r>
            <a:r>
              <a:rPr lang="en-US" sz="1400" b="1" dirty="0">
                <a:latin typeface="Athanasius" pitchFamily="2" charset="0"/>
              </a:rPr>
              <a:t> </a:t>
            </a:r>
            <a:r>
              <a:rPr lang="en-US" sz="1400" b="1" dirty="0" err="1">
                <a:latin typeface="Athanasius" pitchFamily="2" charset="0"/>
              </a:rPr>
              <a:t>nhi</a:t>
            </a:r>
            <a:r>
              <a:rPr lang="en-US" sz="1400" b="1" dirty="0">
                <a:latin typeface="Athanasius" pitchFamily="2" charset="0"/>
              </a:rPr>
              <a:t> &gt;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èeue</a:t>
            </a:r>
            <a:r>
              <a:rPr lang="en-US" sz="1400" b="1" dirty="0">
                <a:latin typeface="Athanasius" pitchFamily="2" charset="0"/>
              </a:rPr>
              <a:t>]</a:t>
            </a:r>
            <a:r>
              <a:rPr lang="en-US" sz="1400" b="1" dirty="0" err="1">
                <a:latin typeface="Athanasius" pitchFamily="2" charset="0"/>
              </a:rPr>
              <a:t>enwou</a:t>
            </a:r>
            <a:r>
              <a:rPr lang="en-US" sz="1400" b="1" dirty="0">
                <a:latin typeface="Athanasius" pitchFamily="2" charset="0"/>
              </a:rPr>
              <a:t> `</a:t>
            </a:r>
            <a:r>
              <a:rPr lang="en-US" sz="1400" b="1" dirty="0" err="1">
                <a:latin typeface="Athanasius" pitchFamily="2" charset="0"/>
              </a:rPr>
              <a:t>ènje</a:t>
            </a:r>
            <a:r>
              <a:rPr lang="en-US" sz="1400" b="1" dirty="0">
                <a:latin typeface="Athanasius" pitchFamily="2" charset="0"/>
              </a:rPr>
              <a:t> </a:t>
            </a:r>
            <a:r>
              <a:rPr lang="en-US" sz="1400" b="1" dirty="0" err="1">
                <a:latin typeface="Athanasius" pitchFamily="2" charset="0"/>
              </a:rPr>
              <a:t>nai</a:t>
            </a:r>
            <a:r>
              <a:rPr lang="en-US" sz="1400" b="1" dirty="0">
                <a:latin typeface="Athanasius" pitchFamily="2" charset="0"/>
              </a:rPr>
              <a:t> </a:t>
            </a:r>
            <a:r>
              <a:rPr lang="en-US" sz="1400" b="1" dirty="0" err="1">
                <a:latin typeface="Athanasius" pitchFamily="2" charset="0"/>
              </a:rPr>
              <a:t>eukolacic</a:t>
            </a:r>
            <a:r>
              <a:rPr lang="en-US" sz="1400" b="1" dirty="0">
                <a:latin typeface="Athanasius" pitchFamily="2" charset="0"/>
              </a:rPr>
              <a:t> `</a:t>
            </a:r>
            <a:r>
              <a:rPr lang="en-US" sz="1400" b="1" dirty="0" err="1">
                <a:latin typeface="Athanasius" pitchFamily="2" charset="0"/>
              </a:rPr>
              <a:t>èn`èene</a:t>
            </a:r>
            <a:r>
              <a:rPr lang="en-US" sz="1400" b="1" dirty="0">
                <a:latin typeface="Athanasius" pitchFamily="2" charset="0"/>
              </a:rPr>
              <a:t>\ </a:t>
            </a:r>
            <a:r>
              <a:rPr lang="en-US" sz="1400" b="1" dirty="0" err="1">
                <a:latin typeface="Athanasius" pitchFamily="2" charset="0"/>
              </a:rPr>
              <a:t>ni`èqmhi</a:t>
            </a:r>
            <a:r>
              <a:rPr lang="en-US" sz="1400" b="1" dirty="0">
                <a:latin typeface="Athanasius" pitchFamily="2" charset="0"/>
              </a:rPr>
              <a:t> de </a:t>
            </a:r>
            <a:r>
              <a:rPr lang="en-US" sz="1400" b="1" dirty="0" err="1">
                <a:latin typeface="Athanasius" pitchFamily="2" charset="0"/>
              </a:rPr>
              <a:t>euwn</a:t>
            </a:r>
            <a:r>
              <a:rPr lang="en-US" sz="1400" b="1" dirty="0">
                <a:latin typeface="Athanasius" pitchFamily="2" charset="0"/>
              </a:rPr>
              <a:t>' `</a:t>
            </a:r>
            <a:r>
              <a:rPr lang="en-US" sz="1400" b="1" dirty="0" err="1">
                <a:latin typeface="Athanasius" pitchFamily="2" charset="0"/>
              </a:rPr>
              <a:t>èn`èene</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ac]</a:t>
            </a:r>
            <a:r>
              <a:rPr lang="en-US" sz="1400" b="1" dirty="0" err="1">
                <a:latin typeface="Athanasius" pitchFamily="2" charset="0"/>
              </a:rPr>
              <a:t>wpi</a:t>
            </a:r>
            <a:r>
              <a:rPr lang="en-US" sz="1400" b="1" dirty="0">
                <a:latin typeface="Athanasius" pitchFamily="2" charset="0"/>
              </a:rPr>
              <a:t> `</a:t>
            </a:r>
            <a:r>
              <a:rPr lang="en-US" sz="1400" b="1" dirty="0" err="1">
                <a:latin typeface="Athanasius" pitchFamily="2" charset="0"/>
              </a:rPr>
              <a:t>èeta</a:t>
            </a:r>
            <a:r>
              <a:rPr lang="en-US" sz="1400" b="1" dirty="0">
                <a:latin typeface="Athanasius" pitchFamily="2" charset="0"/>
              </a:rPr>
              <a:t> </a:t>
            </a:r>
            <a:r>
              <a:rPr lang="en-US" sz="1400" b="1" dirty="0" err="1">
                <a:latin typeface="Athanasius" pitchFamily="2" charset="0"/>
              </a:rPr>
              <a:t>Ihc</a:t>
            </a:r>
            <a:r>
              <a:rPr lang="en-US" sz="1400" b="1" dirty="0">
                <a:latin typeface="Athanasius" pitchFamily="2" charset="0"/>
              </a:rPr>
              <a:t>? </a:t>
            </a:r>
            <a:r>
              <a:rPr lang="en-US" sz="1400" b="1" dirty="0" err="1">
                <a:latin typeface="Athanasius" pitchFamily="2" charset="0"/>
              </a:rPr>
              <a:t>jek</a:t>
            </a:r>
            <a:r>
              <a:rPr lang="en-US" sz="1400" b="1" dirty="0">
                <a:latin typeface="Athanasius" pitchFamily="2" charset="0"/>
              </a:rPr>
              <a:t> </a:t>
            </a:r>
            <a:r>
              <a:rPr lang="en-US" sz="1400" b="1" dirty="0" err="1">
                <a:latin typeface="Athanasius" pitchFamily="2" charset="0"/>
              </a:rPr>
              <a:t>naicaji</a:t>
            </a:r>
            <a:r>
              <a:rPr lang="en-US" sz="1400" b="1" dirty="0">
                <a:latin typeface="Athanasius" pitchFamily="2" charset="0"/>
              </a:rPr>
              <a:t> </a:t>
            </a:r>
            <a:r>
              <a:rPr lang="en-US" sz="1400" b="1" dirty="0" err="1">
                <a:latin typeface="Athanasius" pitchFamily="2" charset="0"/>
              </a:rPr>
              <a:t>throu</a:t>
            </a:r>
            <a:r>
              <a:rPr lang="en-US" sz="1400" b="1" dirty="0">
                <a:latin typeface="Athanasius" pitchFamily="2" charset="0"/>
              </a:rPr>
              <a:t> `</a:t>
            </a:r>
            <a:r>
              <a:rPr lang="en-US" sz="1400" b="1" dirty="0" err="1">
                <a:latin typeface="Athanasius" pitchFamily="2" charset="0"/>
              </a:rPr>
              <a:t>èebol</a:t>
            </a:r>
            <a:r>
              <a:rPr lang="en-US" sz="1400" b="1" dirty="0">
                <a:latin typeface="Athanasius" pitchFamily="2" charset="0"/>
              </a:rPr>
              <a:t> </a:t>
            </a:r>
            <a:r>
              <a:rPr lang="en-US" sz="1400" b="1" dirty="0" err="1">
                <a:latin typeface="Athanasius" pitchFamily="2" charset="0"/>
              </a:rPr>
              <a:t>pejaf</a:t>
            </a:r>
            <a:r>
              <a:rPr lang="en-US" sz="1400" b="1" dirty="0">
                <a:latin typeface="Athanasius" pitchFamily="2" charset="0"/>
              </a:rPr>
              <a:t> `</a:t>
            </a:r>
            <a:r>
              <a:rPr lang="en-US" sz="1400" b="1" dirty="0" err="1">
                <a:latin typeface="Athanasius" pitchFamily="2" charset="0"/>
              </a:rPr>
              <a:t>ènnefmaqhthc</a:t>
            </a:r>
            <a:r>
              <a:rPr lang="en-US" sz="1400" b="1" dirty="0">
                <a:latin typeface="Athanasius" pitchFamily="2" charset="0"/>
              </a:rPr>
              <a:t> &gt;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teten`èemi</a:t>
            </a:r>
            <a:r>
              <a:rPr lang="en-US" sz="1400" b="1" dirty="0">
                <a:latin typeface="Athanasius" pitchFamily="2" charset="0"/>
              </a:rPr>
              <a: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menenca</a:t>
            </a:r>
            <a:r>
              <a:rPr lang="en-US" sz="1400" b="1" dirty="0">
                <a:latin typeface="Athanasius" pitchFamily="2" charset="0"/>
              </a:rPr>
              <a:t> </a:t>
            </a:r>
            <a:r>
              <a:rPr lang="en-US" sz="1400" b="1" dirty="0" err="1">
                <a:latin typeface="Athanasius" pitchFamily="2" charset="0"/>
              </a:rPr>
              <a:t>ke</a:t>
            </a:r>
            <a:r>
              <a:rPr lang="en-US" sz="1400" b="1" dirty="0">
                <a:latin typeface="Athanasius" pitchFamily="2" charset="0"/>
              </a:rPr>
              <a:t> `</a:t>
            </a:r>
            <a:r>
              <a:rPr lang="en-US" sz="1400" b="1" dirty="0" err="1">
                <a:latin typeface="Athanasius" pitchFamily="2" charset="0"/>
              </a:rPr>
              <a:t>èe</a:t>
            </a:r>
            <a:r>
              <a:rPr lang="en-US" sz="1400" b="1" dirty="0">
                <a:latin typeface="Athanasius" pitchFamily="2" charset="0"/>
              </a:rPr>
              <a:t>\</a:t>
            </a:r>
            <a:r>
              <a:rPr lang="en-US" sz="1400" b="1" dirty="0" err="1">
                <a:latin typeface="Athanasius" pitchFamily="2" charset="0"/>
              </a:rPr>
              <a:t>oou</a:t>
            </a:r>
            <a:r>
              <a:rPr lang="en-US" sz="1400" b="1" dirty="0">
                <a:latin typeface="Athanasius" pitchFamily="2" charset="0"/>
              </a:rPr>
              <a:t> `</a:t>
            </a:r>
            <a:r>
              <a:rPr lang="en-US" sz="1400" b="1" dirty="0" err="1">
                <a:latin typeface="Athanasius" pitchFamily="2" charset="0"/>
              </a:rPr>
              <a:t>ècnau</a:t>
            </a:r>
            <a:r>
              <a:rPr lang="en-US" sz="1400" b="1" dirty="0">
                <a:latin typeface="Athanasius" pitchFamily="2" charset="0"/>
              </a:rPr>
              <a:t> </a:t>
            </a:r>
            <a:r>
              <a:rPr lang="en-US" sz="1400" b="1" dirty="0" err="1">
                <a:latin typeface="Athanasius" pitchFamily="2" charset="0"/>
              </a:rPr>
              <a:t>pipacxa</a:t>
            </a:r>
            <a:r>
              <a:rPr lang="en-US" sz="1400" b="1" dirty="0">
                <a:latin typeface="Athanasius" pitchFamily="2" charset="0"/>
              </a:rPr>
              <a:t> </a:t>
            </a:r>
            <a:r>
              <a:rPr lang="en-US" sz="1400" b="1" dirty="0" err="1">
                <a:latin typeface="Athanasius" pitchFamily="2" charset="0"/>
              </a:rPr>
              <a:t>na</a:t>
            </a:r>
            <a:r>
              <a:rPr lang="en-US" sz="1400" b="1" dirty="0">
                <a:latin typeface="Athanasius" pitchFamily="2" charset="0"/>
              </a:rPr>
              <a:t>]</a:t>
            </a:r>
            <a:r>
              <a:rPr lang="en-US" sz="1400" b="1" dirty="0" err="1">
                <a:latin typeface="Athanasius" pitchFamily="2" charset="0"/>
              </a:rPr>
              <a:t>wpi</a:t>
            </a:r>
            <a:r>
              <a:rPr lang="en-US" sz="1400" b="1" dirty="0">
                <a:latin typeface="Athanasius" pitchFamily="2" charset="0"/>
              </a:rPr>
              <a:t> &gt;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èp</a:t>
            </a:r>
            <a:r>
              <a:rPr lang="en-US" sz="1400" b="1" dirty="0">
                <a:latin typeface="Athanasius" pitchFamily="2" charset="0"/>
              </a:rPr>
              <a:t>]</a:t>
            </a:r>
            <a:r>
              <a:rPr lang="en-US" sz="1400" b="1" dirty="0" err="1">
                <a:latin typeface="Athanasius" pitchFamily="2" charset="0"/>
              </a:rPr>
              <a:t>hri</a:t>
            </a:r>
            <a:r>
              <a:rPr lang="en-US" sz="1400" b="1" dirty="0">
                <a:latin typeface="Athanasius" pitchFamily="2" charset="0"/>
              </a:rPr>
              <a:t> `</a:t>
            </a:r>
            <a:r>
              <a:rPr lang="en-US" sz="1400" b="1" dirty="0" err="1">
                <a:latin typeface="Athanasius" pitchFamily="2" charset="0"/>
              </a:rPr>
              <a:t>èm`èvrwmi</a:t>
            </a:r>
            <a:r>
              <a:rPr lang="en-US" sz="1400" b="1" dirty="0">
                <a:latin typeface="Athanasius" pitchFamily="2" charset="0"/>
              </a:rPr>
              <a:t> </a:t>
            </a:r>
            <a:r>
              <a:rPr lang="en-US" sz="1400" b="1" dirty="0" err="1">
                <a:latin typeface="Athanasius" pitchFamily="2" charset="0"/>
              </a:rPr>
              <a:t>cenahif</a:t>
            </a:r>
            <a:r>
              <a:rPr lang="en-US" sz="1400" b="1" dirty="0">
                <a:latin typeface="Athanasius" pitchFamily="2" charset="0"/>
              </a:rPr>
              <a:t> </a:t>
            </a:r>
            <a:r>
              <a:rPr lang="en-US" sz="1400" b="1" dirty="0" err="1">
                <a:latin typeface="Athanasius" pitchFamily="2" charset="0"/>
              </a:rPr>
              <a:t>eqroua</a:t>
            </a:r>
            <a:r>
              <a:rPr lang="en-US" sz="1400" b="1" dirty="0">
                <a:latin typeface="Athanasius" pitchFamily="2" charset="0"/>
              </a:rPr>
              <a:t>]f. </a:t>
            </a:r>
            <a:r>
              <a:rPr lang="en-US" sz="1400" b="1" dirty="0" err="1">
                <a:solidFill>
                  <a:srgbClr val="C00000"/>
                </a:solidFill>
                <a:latin typeface="Athanasius" pitchFamily="2" charset="0"/>
              </a:rPr>
              <a:t>Ouw</a:t>
            </a:r>
            <a:r>
              <a:rPr lang="en-US" sz="1400" b="1" dirty="0">
                <a:solidFill>
                  <a:srgbClr val="C00000"/>
                </a:solidFill>
                <a:latin typeface="Athanasius" pitchFamily="2" charset="0"/>
              </a:rPr>
              <a:t>]t `</a:t>
            </a:r>
            <a:r>
              <a:rPr lang="en-US" sz="1400" b="1" dirty="0" err="1">
                <a:solidFill>
                  <a:srgbClr val="C00000"/>
                </a:solidFill>
                <a:latin typeface="Athanasius" pitchFamily="2" charset="0"/>
              </a:rPr>
              <a:t>mpieuaggelion</a:t>
            </a:r>
            <a:r>
              <a:rPr lang="en-US" sz="1400" b="1" dirty="0">
                <a:solidFill>
                  <a:srgbClr val="C00000"/>
                </a:solidFill>
                <a:latin typeface="Athanasius" pitchFamily="2" charset="0"/>
              </a:rPr>
              <a:t> </a:t>
            </a:r>
            <a:r>
              <a:rPr lang="en-US" sz="1400" b="1" dirty="0" err="1">
                <a:solidFill>
                  <a:srgbClr val="C00000"/>
                </a:solidFill>
                <a:latin typeface="Athanasius" pitchFamily="2" charset="0"/>
              </a:rPr>
              <a:t>eqouab</a:t>
            </a:r>
            <a:r>
              <a:rPr lang="en-US" sz="1400" b="1" dirty="0">
                <a:solidFill>
                  <a:srgbClr val="C00000"/>
                </a:solidFill>
                <a:latin typeface="Athanasius" pitchFamily="2" charset="0"/>
              </a:rPr>
              <a:t>. </a:t>
            </a:r>
          </a:p>
          <a:p>
            <a:pPr marL="0" indent="0" algn="just">
              <a:buNone/>
            </a:pPr>
            <a:r>
              <a:rPr lang="en-US" sz="1400" b="1" dirty="0">
                <a:solidFill>
                  <a:srgbClr val="C00000"/>
                </a:solidFill>
                <a:latin typeface="Athanasius" pitchFamily="2" charset="0"/>
              </a:rPr>
              <a:t>Do[a ci </a:t>
            </a:r>
            <a:r>
              <a:rPr lang="en-US" sz="1400" b="1" dirty="0" err="1">
                <a:solidFill>
                  <a:srgbClr val="C00000"/>
                </a:solidFill>
                <a:latin typeface="Athanasius" pitchFamily="2" charset="0"/>
              </a:rPr>
              <a:t>Kuri`e</a:t>
            </a:r>
            <a:r>
              <a:rPr lang="en-US" sz="1400" b="1" dirty="0">
                <a:solidFill>
                  <a:srgbClr val="C00000"/>
                </a:solidFill>
                <a:latin typeface="Athanasius" pitchFamily="2" charset="0"/>
              </a:rPr>
              <a:t>.</a:t>
            </a:r>
          </a:p>
        </p:txBody>
      </p:sp>
      <p:sp>
        <p:nvSpPr>
          <p:cNvPr id="5" name="Rectangle 74">
            <a:extLst>
              <a:ext uri="{FF2B5EF4-FFF2-40B4-BE49-F238E27FC236}">
                <a16:creationId xmlns:a16="http://schemas.microsoft.com/office/drawing/2014/main" id="{7764C8C7-CFDC-4C3E-844A-45215FBF7979}"/>
              </a:ext>
            </a:extLst>
          </p:cNvPr>
          <p:cNvSpPr>
            <a:spLocks noChangeArrowheads="1"/>
          </p:cNvSpPr>
          <p:nvPr/>
        </p:nvSpPr>
        <p:spPr bwMode="auto">
          <a:xfrm>
            <a:off x="8256240" y="53414"/>
            <a:ext cx="37444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 من يوم الثلاثاء المقدس</a:t>
            </a:r>
            <a:endParaRPr lang="en-US" altLang="fr-FR" b="1" i="1" dirty="0">
              <a:solidFill>
                <a:schemeClr val="bg1"/>
              </a:solidFill>
            </a:endParaRPr>
          </a:p>
        </p:txBody>
      </p:sp>
      <p:sp>
        <p:nvSpPr>
          <p:cNvPr id="6" name="ZoneTexte 5">
            <a:extLst>
              <a:ext uri="{FF2B5EF4-FFF2-40B4-BE49-F238E27FC236}">
                <a16:creationId xmlns:a16="http://schemas.microsoft.com/office/drawing/2014/main" id="{49F4D93D-11FE-4171-813C-CD4882F9A763}"/>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11</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3294084096"/>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11161239" cy="2736304"/>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a:solidFill>
                  <a:srgbClr val="C00000"/>
                </a:solidFill>
                <a:latin typeface="Athanasius" pitchFamily="2" charset="0"/>
              </a:rPr>
              <a:t>tw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Pek`qronoc</a:t>
            </a:r>
            <a:r>
              <a:rPr lang="en-US" sz="4400" b="1" dirty="0">
                <a:latin typeface="Athanasius" pitchFamily="2" charset="0"/>
              </a:rPr>
              <a:t> </a:t>
            </a:r>
            <a:r>
              <a:rPr lang="en-US" sz="4400" b="1" dirty="0" err="1">
                <a:latin typeface="Athanasius" pitchFamily="2" charset="0"/>
              </a:rPr>
              <a:t>Vnou</a:t>
            </a:r>
            <a:r>
              <a:rPr lang="en-US" sz="4400" b="1" dirty="0">
                <a:latin typeface="Athanasius" pitchFamily="2" charset="0"/>
              </a:rPr>
              <a:t>; ]a `</a:t>
            </a:r>
            <a:r>
              <a:rPr lang="en-US" sz="4400" b="1" dirty="0" err="1">
                <a:latin typeface="Athanasius" pitchFamily="2" charset="0"/>
              </a:rPr>
              <a:t>ene</a:t>
            </a:r>
            <a:r>
              <a:rPr lang="en-US" sz="4400" b="1" dirty="0">
                <a:latin typeface="Athanasius" pitchFamily="2" charset="0"/>
              </a:rPr>
              <a:t>\ `</a:t>
            </a:r>
            <a:r>
              <a:rPr lang="en-US" sz="4400" b="1" dirty="0" err="1">
                <a:latin typeface="Athanasius" pitchFamily="2" charset="0"/>
              </a:rPr>
              <a:t>nte</a:t>
            </a:r>
            <a:r>
              <a:rPr lang="en-US" sz="4400" b="1" dirty="0">
                <a:latin typeface="Athanasius" pitchFamily="2" charset="0"/>
              </a:rPr>
              <a:t> </a:t>
            </a:r>
            <a:r>
              <a:rPr lang="en-US" sz="4400" b="1" dirty="0" err="1">
                <a:latin typeface="Athanasius" pitchFamily="2" charset="0"/>
              </a:rPr>
              <a:t>pi`ene</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pi`]</a:t>
            </a:r>
            <a:r>
              <a:rPr lang="en-US" sz="4400" b="1" dirty="0" err="1">
                <a:latin typeface="Athanasius" pitchFamily="2" charset="0"/>
              </a:rPr>
              <a:t>bwt</a:t>
            </a:r>
            <a:r>
              <a:rPr lang="en-US" sz="4400" b="1" dirty="0">
                <a:latin typeface="Athanasius" pitchFamily="2" charset="0"/>
              </a:rPr>
              <a:t>   `</a:t>
            </a:r>
            <a:r>
              <a:rPr lang="en-US" sz="4400" b="1" dirty="0" err="1">
                <a:latin typeface="Athanasius" pitchFamily="2" charset="0"/>
              </a:rPr>
              <a:t>m`pcwouten</a:t>
            </a:r>
            <a:r>
              <a:rPr lang="en-US" sz="4400" b="1" dirty="0">
                <a:latin typeface="Athanasius" pitchFamily="2" charset="0"/>
              </a:rPr>
              <a:t>   </a:t>
            </a:r>
            <a:r>
              <a:rPr lang="en-US" sz="4400" b="1" dirty="0" err="1">
                <a:latin typeface="Athanasius" pitchFamily="2" charset="0"/>
              </a:rPr>
              <a:t>pe</a:t>
            </a:r>
            <a:r>
              <a:rPr lang="en-US" sz="4400" b="1" dirty="0">
                <a:latin typeface="Athanasius" pitchFamily="2" charset="0"/>
              </a:rPr>
              <a:t>   `p`]</a:t>
            </a:r>
            <a:r>
              <a:rPr lang="en-US" sz="4400" b="1" dirty="0" err="1">
                <a:latin typeface="Athanasius" pitchFamily="2" charset="0"/>
              </a:rPr>
              <a:t>bwt</a:t>
            </a:r>
            <a:r>
              <a:rPr lang="en-US" sz="4400" b="1" dirty="0">
                <a:latin typeface="Athanasius" pitchFamily="2" charset="0"/>
              </a:rPr>
              <a:t>   `</a:t>
            </a:r>
            <a:r>
              <a:rPr lang="en-US" sz="4400" b="1" dirty="0" err="1">
                <a:latin typeface="Athanasius" pitchFamily="2" charset="0"/>
              </a:rPr>
              <a:t>nte</a:t>
            </a:r>
            <a:r>
              <a:rPr lang="en-US" sz="4400" b="1" dirty="0">
                <a:latin typeface="Athanasius" pitchFamily="2" charset="0"/>
              </a:rPr>
              <a:t>   </a:t>
            </a:r>
            <a:r>
              <a:rPr lang="en-US" sz="4400" b="1" dirty="0" err="1">
                <a:latin typeface="Athanasius" pitchFamily="2" charset="0"/>
              </a:rPr>
              <a:t>tekmetouro</a:t>
            </a:r>
            <a:r>
              <a:rPr lang="en-US" sz="4400" b="1" dirty="0">
                <a:latin typeface="Athanasius" pitchFamily="2" charset="0"/>
              </a:rPr>
              <a:t>.</a:t>
            </a:r>
          </a:p>
          <a:p>
            <a:pPr marL="0" indent="0" algn="just">
              <a:buNone/>
            </a:pPr>
            <a:r>
              <a:rPr lang="en-US" sz="4400" b="1" dirty="0" err="1">
                <a:latin typeface="Athanasius" pitchFamily="2" charset="0"/>
              </a:rPr>
              <a:t>Wouniatf</a:t>
            </a:r>
            <a:r>
              <a:rPr lang="en-US" sz="4400" b="1" dirty="0">
                <a:latin typeface="Athanasius" pitchFamily="2" charset="0"/>
              </a:rPr>
              <a:t> `</a:t>
            </a:r>
            <a:r>
              <a:rPr lang="en-US" sz="4400" b="1" dirty="0" err="1">
                <a:latin typeface="Athanasius" pitchFamily="2" charset="0"/>
              </a:rPr>
              <a:t>mvheqnaka</a:t>
            </a:r>
            <a:r>
              <a:rPr lang="en-US" sz="4400" b="1" dirty="0">
                <a:latin typeface="Athanasius" pitchFamily="2" charset="0"/>
              </a:rPr>
              <a:t>; `</a:t>
            </a:r>
            <a:r>
              <a:rPr lang="en-US" sz="4400" b="1" dirty="0" err="1">
                <a:latin typeface="Athanasius" pitchFamily="2" charset="0"/>
              </a:rPr>
              <a:t>ejen</a:t>
            </a:r>
            <a:r>
              <a:rPr lang="en-US" sz="4400" b="1" dirty="0">
                <a:latin typeface="Athanasius" pitchFamily="2" charset="0"/>
              </a:rPr>
              <a:t> </a:t>
            </a:r>
            <a:r>
              <a:rPr lang="en-US" sz="4400" b="1" dirty="0" err="1">
                <a:latin typeface="Athanasius" pitchFamily="2" charset="0"/>
              </a:rPr>
              <a:t>ou</a:t>
            </a:r>
            <a:r>
              <a:rPr lang="en-US" sz="4400" b="1" dirty="0">
                <a:latin typeface="Athanasius" pitchFamily="2" charset="0"/>
              </a:rPr>
              <a:t>\</a:t>
            </a:r>
            <a:r>
              <a:rPr lang="en-US" sz="4400" b="1" dirty="0" err="1">
                <a:latin typeface="Athanasius" pitchFamily="2" charset="0"/>
              </a:rPr>
              <a:t>hki</a:t>
            </a:r>
            <a:r>
              <a:rPr lang="en-US" sz="4400" b="1" dirty="0">
                <a:latin typeface="Athanasius" pitchFamily="2" charset="0"/>
              </a:rPr>
              <a: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oujwb</a:t>
            </a:r>
            <a:r>
              <a:rPr lang="en-US" sz="4400" b="1" dirty="0">
                <a:latin typeface="Athanasius" pitchFamily="2" charset="0"/>
              </a:rPr>
              <a:t>   &gt;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pi`e</a:t>
            </a:r>
            <a:r>
              <a:rPr lang="en-US" sz="4400" b="1" dirty="0">
                <a:latin typeface="Athanasius" pitchFamily="2" charset="0"/>
              </a:rPr>
              <a:t>\</a:t>
            </a:r>
            <a:r>
              <a:rPr lang="en-US" sz="4400" b="1" dirty="0" err="1">
                <a:latin typeface="Athanasius" pitchFamily="2" charset="0"/>
              </a:rPr>
              <a:t>oou</a:t>
            </a:r>
            <a:r>
              <a:rPr lang="en-US" sz="4400" b="1" dirty="0">
                <a:latin typeface="Athanasius" pitchFamily="2" charset="0"/>
              </a:rPr>
              <a:t>   et\</a:t>
            </a:r>
            <a:r>
              <a:rPr lang="en-US" sz="4400" b="1" dirty="0" err="1">
                <a:latin typeface="Athanasius" pitchFamily="2" charset="0"/>
              </a:rPr>
              <a:t>wou</a:t>
            </a:r>
            <a:r>
              <a:rPr lang="en-US" sz="4400" b="1" dirty="0">
                <a:latin typeface="Athanasius" pitchFamily="2" charset="0"/>
              </a:rPr>
              <a:t>   </a:t>
            </a:r>
            <a:r>
              <a:rPr lang="en-US" sz="4400" b="1" dirty="0" err="1">
                <a:latin typeface="Athanasius" pitchFamily="2" charset="0"/>
              </a:rPr>
              <a:t>ef`ena</a:t>
            </a:r>
            <a:r>
              <a:rPr lang="en-US" sz="4400" b="1" dirty="0">
                <a:latin typeface="Athanasius" pitchFamily="2" charset="0"/>
              </a:rPr>
              <a:t>\</a:t>
            </a:r>
            <a:r>
              <a:rPr lang="en-US" sz="4400" b="1" dirty="0" err="1">
                <a:latin typeface="Athanasius" pitchFamily="2" charset="0"/>
              </a:rPr>
              <a:t>mef</a:t>
            </a:r>
            <a:r>
              <a:rPr lang="en-US" sz="4400" b="1" dirty="0">
                <a:latin typeface="Athanasius" pitchFamily="2" charset="0"/>
              </a:rPr>
              <a:t>   `</a:t>
            </a:r>
            <a:r>
              <a:rPr lang="en-US" sz="4400" b="1" dirty="0" err="1">
                <a:latin typeface="Athanasius" pitchFamily="2" charset="0"/>
              </a:rPr>
              <a:t>nje</a:t>
            </a:r>
            <a:r>
              <a:rPr lang="en-US" sz="4400" b="1" dirty="0">
                <a:latin typeface="Athanasius" pitchFamily="2" charset="0"/>
              </a:rPr>
              <a:t>   P_  &gt;  `</a:t>
            </a:r>
            <a:r>
              <a:rPr lang="fr-FR" sz="4400" b="1" dirty="0">
                <a:latin typeface="Athanasius" pitchFamily="2" charset="0"/>
              </a:rPr>
              <a:t>``</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284984"/>
            <a:ext cx="5400600" cy="3096344"/>
          </a:xfrm>
          <a:prstGeom prst="rect">
            <a:avLst/>
          </a:prstGeom>
        </p:spPr>
        <p:txBody>
          <a:bodyPr wrap="square">
            <a:normAutofit lnSpcReduction="10000"/>
          </a:bodyPr>
          <a:lstStyle/>
          <a:p>
            <a:pPr algn="just" rtl="1"/>
            <a:r>
              <a:rPr lang="ar-SA" sz="2800" b="1" i="1" dirty="0" err="1">
                <a:solidFill>
                  <a:srgbClr val="C00000"/>
                </a:solidFill>
              </a:rPr>
              <a:t>مزمور٤</a:t>
            </a:r>
            <a:r>
              <a:rPr lang="ar-SA" sz="2800" b="1" i="1" dirty="0" err="1">
                <a:solidFill>
                  <a:srgbClr val="C00000"/>
                </a:solidFill>
                <a:latin typeface="Arial"/>
                <a:cs typeface="Arial"/>
              </a:rPr>
              <a:t>٥</a:t>
            </a:r>
            <a:r>
              <a:rPr lang="ar-SA" sz="2800" b="1" i="1" dirty="0">
                <a:solidFill>
                  <a:srgbClr val="C00000"/>
                </a:solidFill>
              </a:rPr>
              <a:t> </a:t>
            </a:r>
            <a:r>
              <a:rPr lang="ar-SA" sz="2800" b="1" i="1" dirty="0" err="1">
                <a:solidFill>
                  <a:srgbClr val="C00000"/>
                </a:solidFill>
              </a:rPr>
              <a:t>:</a:t>
            </a:r>
            <a:r>
              <a:rPr lang="ar-BH" sz="2800" b="1" i="1" dirty="0">
                <a:solidFill>
                  <a:srgbClr val="C00000"/>
                </a:solidFill>
              </a:rPr>
              <a:t> </a:t>
            </a:r>
            <a:r>
              <a:rPr lang="ar-BH" sz="2800" b="1" i="1" dirty="0">
                <a:solidFill>
                  <a:srgbClr val="C00000"/>
                </a:solidFill>
                <a:latin typeface="Arial"/>
                <a:cs typeface="Arial"/>
              </a:rPr>
              <a:t>٦</a:t>
            </a:r>
            <a:r>
              <a:rPr lang="ar-SA" sz="2800" b="1" i="1" dirty="0">
                <a:solidFill>
                  <a:srgbClr val="C00000"/>
                </a:solidFill>
              </a:rPr>
              <a:t> ومز </a:t>
            </a:r>
            <a:r>
              <a:rPr lang="ar-SA" sz="2800" b="1" i="1" dirty="0" err="1">
                <a:solidFill>
                  <a:srgbClr val="C00000"/>
                </a:solidFill>
              </a:rPr>
              <a:t>٤</a:t>
            </a:r>
            <a:r>
              <a:rPr lang="ar-SA" sz="2800" b="1" i="1" dirty="0" err="1">
                <a:solidFill>
                  <a:srgbClr val="C00000"/>
                </a:solidFill>
                <a:latin typeface="Arial"/>
                <a:cs typeface="Arial"/>
              </a:rPr>
              <a:t>١</a:t>
            </a:r>
            <a:r>
              <a:rPr lang="ar-SA" sz="2800" b="1" i="1" dirty="0" err="1">
                <a:solidFill>
                  <a:srgbClr val="C00000"/>
                </a:solidFill>
              </a:rPr>
              <a:t> </a:t>
            </a:r>
            <a:r>
              <a:rPr lang="ar-SA" sz="2800" b="1" i="1" dirty="0">
                <a:solidFill>
                  <a:srgbClr val="C00000"/>
                </a:solidFill>
              </a:rPr>
              <a:t>: ١</a:t>
            </a:r>
            <a:endParaRPr lang="fr-FR" sz="2800" b="1" i="1" dirty="0">
              <a:solidFill>
                <a:srgbClr val="C00000"/>
              </a:solidFill>
            </a:endParaRPr>
          </a:p>
          <a:p>
            <a:pPr algn="just" rtl="1"/>
            <a:r>
              <a:rPr lang="ar-SA" sz="3600" b="1" dirty="0">
                <a:latin typeface="Times New Roman" panose="02020603050405020304" pitchFamily="18" charset="0"/>
              </a:rPr>
              <a:t>كرسيك يا الله إلي دهر الدهور. قضيب ال</a:t>
            </a:r>
            <a:r>
              <a:rPr lang="ar-BH" sz="3600" b="1" dirty="0">
                <a:latin typeface="Times New Roman" panose="02020603050405020304" pitchFamily="18" charset="0"/>
              </a:rPr>
              <a:t>إ</a:t>
            </a:r>
            <a:r>
              <a:rPr lang="ar-SA" sz="3600" b="1" dirty="0" err="1">
                <a:latin typeface="Times New Roman" panose="02020603050405020304" pitchFamily="18" charset="0"/>
              </a:rPr>
              <a:t>ستقامة</a:t>
            </a:r>
            <a:r>
              <a:rPr lang="ar-SA" sz="3600" b="1" dirty="0">
                <a:latin typeface="Times New Roman" panose="02020603050405020304" pitchFamily="18" charset="0"/>
              </a:rPr>
              <a:t> هو قضيب ملكك.</a:t>
            </a:r>
            <a:endParaRPr lang="fr-FR" sz="3600" b="1" dirty="0">
              <a:latin typeface="Times New Roman" panose="02020603050405020304" pitchFamily="18" charset="0"/>
            </a:endParaRPr>
          </a:p>
          <a:p>
            <a:pPr algn="just" rtl="1"/>
            <a:r>
              <a:rPr lang="ar-SA" sz="3600" b="1" dirty="0">
                <a:latin typeface="Times New Roman" panose="02020603050405020304" pitchFamily="18" charset="0"/>
              </a:rPr>
              <a:t>طوبى للذي يتفهم في أمر المسكين والفقير، في يوم السوء ينجيه </a:t>
            </a:r>
            <a:r>
              <a:rPr lang="ar-SA" sz="3600" b="1" dirty="0" err="1">
                <a:latin typeface="Times New Roman" panose="02020603050405020304" pitchFamily="18" charset="0"/>
              </a:rPr>
              <a:t>الرب.</a:t>
            </a:r>
            <a:r>
              <a:rPr lang="ar-SA" sz="3600" b="1" dirty="0">
                <a:latin typeface="Times New Roman" panose="02020603050405020304" pitchFamily="18" charset="0"/>
              </a:rPr>
              <a:t>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 من يوم الثلاثاء المقدس</a:t>
            </a:r>
            <a:endParaRPr lang="en-US" altLang="fr-FR" b="1" i="1" dirty="0">
              <a:solidFill>
                <a:schemeClr val="bg1"/>
              </a:solidFill>
            </a:endParaRPr>
          </a:p>
        </p:txBody>
      </p:sp>
      <p:sp>
        <p:nvSpPr>
          <p:cNvPr id="7" name="Espace réservé du contenu 2"/>
          <p:cNvSpPr txBox="1">
            <a:spLocks/>
          </p:cNvSpPr>
          <p:nvPr/>
        </p:nvSpPr>
        <p:spPr>
          <a:xfrm>
            <a:off x="407368" y="3284983"/>
            <a:ext cx="5472608" cy="30963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44 : 7 et 40 : 2</a:t>
            </a:r>
            <a:endParaRPr lang="fr-FR" sz="2800" b="1" dirty="0">
              <a:solidFill>
                <a:srgbClr val="C00000"/>
              </a:solidFill>
            </a:endParaRPr>
          </a:p>
          <a:p>
            <a:pPr marL="0" indent="0" algn="just">
              <a:lnSpc>
                <a:spcPct val="90000"/>
              </a:lnSpc>
              <a:buNone/>
            </a:pPr>
            <a:r>
              <a:rPr lang="fr-FR" sz="2800" b="1" dirty="0"/>
              <a:t>Ô Dieu, Ton Trône, est éternel; ton sceptre royal est un sceptre de droiture.</a:t>
            </a:r>
          </a:p>
          <a:p>
            <a:pPr marL="0" indent="0" algn="just">
              <a:lnSpc>
                <a:spcPct val="90000"/>
              </a:lnSpc>
              <a:buNone/>
            </a:pPr>
            <a:r>
              <a:rPr lang="fr-FR" sz="2800" b="1" dirty="0"/>
              <a:t>Heureux qui pense au pauvre et au faible. Au jour du malheur le Seigneur le délivre. </a:t>
            </a:r>
            <a:r>
              <a:rPr lang="fr-FR" sz="2800" b="1" dirty="0">
                <a:solidFill>
                  <a:srgbClr val="C00000"/>
                </a:solidFill>
              </a:rPr>
              <a:t>Alléluia</a:t>
            </a:r>
          </a:p>
        </p:txBody>
      </p:sp>
      <p:sp>
        <p:nvSpPr>
          <p:cNvPr id="10" name="ZoneTexte 9">
            <a:extLst>
              <a:ext uri="{FF2B5EF4-FFF2-40B4-BE49-F238E27FC236}">
                <a16:creationId xmlns:a16="http://schemas.microsoft.com/office/drawing/2014/main" id="{16CCA5AD-8A93-4EB2-9542-DBFC0BEB95F3}"/>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11</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351814703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236680461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Matthieu 25 : 14 à 26 : 2</a:t>
            </a:r>
            <a:endParaRPr lang="fr-FR" sz="2800" b="1" dirty="0">
              <a:solidFill>
                <a:srgbClr val="C00000"/>
              </a:solidFill>
            </a:endParaRPr>
          </a:p>
          <a:p>
            <a:pPr marL="0" indent="0" algn="just">
              <a:buNone/>
            </a:pPr>
            <a:r>
              <a:rPr lang="fr-FR" sz="2800" b="1" dirty="0"/>
              <a:t>En effet, il en va comme d'un homme qui, partant en voyage, appela ses serviteurs et leur confia ses biens. A l'un il remit cinq talents, à un autre deux, à un autre un seul, à chacun selon ses capacités; puis il partit. Aussitôt celui qui avait reçu les cinq talents s'en alla les faire valoir et en gagna cinq autres. De même celui des deux talents en gagna deux autres. Mais celui qui n'en avait reçu qu'un s'en alla</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متي ٢٥: ١٤  إلخ </a:t>
            </a:r>
            <a:r>
              <a:rPr lang="ar-SA" sz="3600" b="1" i="1" dirty="0" err="1">
                <a:solidFill>
                  <a:srgbClr val="C00000"/>
                </a:solidFill>
              </a:rPr>
              <a:t>وص</a:t>
            </a:r>
            <a:r>
              <a:rPr lang="ar-SA" sz="3600" b="1" i="1" dirty="0">
                <a:solidFill>
                  <a:srgbClr val="C00000"/>
                </a:solidFill>
              </a:rPr>
              <a:t> ٢٦: ٢</a:t>
            </a:r>
            <a:endParaRPr lang="fr-FR" sz="3600" b="1" dirty="0">
              <a:solidFill>
                <a:srgbClr val="C00000"/>
              </a:solidFill>
              <a:latin typeface="Times New Roman" panose="02020603050405020304" pitchFamily="18" charset="0"/>
            </a:endParaRPr>
          </a:p>
          <a:p>
            <a:pPr algn="just" rtl="1"/>
            <a:r>
              <a:rPr lang="ar-SA" sz="3600" b="1" dirty="0">
                <a:latin typeface="Times New Roman" panose="02020603050405020304" pitchFamily="18" charset="0"/>
              </a:rPr>
              <a:t>كمثل إنسان مسافر</a:t>
            </a:r>
            <a:r>
              <a:rPr lang="ar-BH" sz="3600" b="1" dirty="0" err="1">
                <a:latin typeface="Times New Roman" panose="02020603050405020304" pitchFamily="18" charset="0"/>
              </a:rPr>
              <a:t>،</a:t>
            </a:r>
            <a:r>
              <a:rPr lang="ar-SA" sz="3600" b="1" dirty="0">
                <a:latin typeface="Times New Roman" panose="02020603050405020304" pitchFamily="18" charset="0"/>
              </a:rPr>
              <a:t> دعا عبيده وسلمهم أمواله</a:t>
            </a:r>
            <a:r>
              <a:rPr lang="ar-BH" sz="3600" b="1" dirty="0" err="1">
                <a:latin typeface="Times New Roman" panose="02020603050405020304" pitchFamily="18" charset="0"/>
              </a:rPr>
              <a:t>،</a:t>
            </a:r>
            <a:r>
              <a:rPr lang="ar-SA" sz="3600" b="1" dirty="0">
                <a:latin typeface="Times New Roman" panose="02020603050405020304" pitchFamily="18" charset="0"/>
              </a:rPr>
              <a:t> فأعطي واحدا</a:t>
            </a:r>
            <a:r>
              <a:rPr lang="ar-BH" sz="3600" b="1" dirty="0">
                <a:latin typeface="Times New Roman" panose="02020603050405020304" pitchFamily="18" charset="0"/>
              </a:rPr>
              <a:t>ً</a:t>
            </a:r>
            <a:r>
              <a:rPr lang="ar-SA" sz="3600" b="1" dirty="0">
                <a:latin typeface="Times New Roman" panose="02020603050405020304" pitchFamily="18" charset="0"/>
              </a:rPr>
              <a:t> خمس </a:t>
            </a:r>
            <a:r>
              <a:rPr lang="ar-SA" sz="3600" b="1" dirty="0" err="1">
                <a:latin typeface="Times New Roman" panose="02020603050405020304" pitchFamily="18" charset="0"/>
              </a:rPr>
              <a:t>وزنات</a:t>
            </a:r>
            <a:r>
              <a:rPr lang="ar-BH" sz="3600" b="1" dirty="0" err="1">
                <a:latin typeface="Times New Roman" panose="02020603050405020304" pitchFamily="18" charset="0"/>
              </a:rPr>
              <a:t>،</a:t>
            </a:r>
            <a:r>
              <a:rPr lang="ar-SA" sz="3600" b="1" dirty="0">
                <a:latin typeface="Times New Roman" panose="02020603050405020304" pitchFamily="18" charset="0"/>
              </a:rPr>
              <a:t> وآخر </a:t>
            </a:r>
            <a:r>
              <a:rPr lang="ar-SA" sz="3600" b="1" dirty="0" err="1">
                <a:latin typeface="Times New Roman" panose="02020603050405020304" pitchFamily="18" charset="0"/>
              </a:rPr>
              <a:t>وزنتين</a:t>
            </a:r>
            <a:r>
              <a:rPr lang="ar-BH" sz="3600" b="1" dirty="0" err="1">
                <a:latin typeface="Times New Roman" panose="02020603050405020304" pitchFamily="18" charset="0"/>
              </a:rPr>
              <a:t>،</a:t>
            </a:r>
            <a:r>
              <a:rPr lang="ar-SA" sz="3600" b="1" dirty="0">
                <a:latin typeface="Times New Roman" panose="02020603050405020304" pitchFamily="18" charset="0"/>
              </a:rPr>
              <a:t> وآخر وزنة</a:t>
            </a:r>
            <a:r>
              <a:rPr lang="ar-BH" sz="3600" b="1" dirty="0" err="1">
                <a:latin typeface="Times New Roman" panose="02020603050405020304" pitchFamily="18" charset="0"/>
              </a:rPr>
              <a:t>.</a:t>
            </a:r>
            <a:r>
              <a:rPr lang="ar-SA" sz="3600" b="1" dirty="0">
                <a:latin typeface="Times New Roman" panose="02020603050405020304" pitchFamily="18" charset="0"/>
              </a:rPr>
              <a:t> كل واحد علي قدر طاقته</a:t>
            </a:r>
            <a:r>
              <a:rPr lang="ar-BH" sz="3600" b="1" dirty="0" err="1">
                <a:latin typeface="Times New Roman" panose="02020603050405020304" pitchFamily="18" charset="0"/>
              </a:rPr>
              <a:t>،</a:t>
            </a:r>
            <a:r>
              <a:rPr lang="ar-SA" sz="3600" b="1" dirty="0">
                <a:latin typeface="Times New Roman" panose="02020603050405020304" pitchFamily="18" charset="0"/>
              </a:rPr>
              <a:t> وسافر للوقت.</a:t>
            </a:r>
            <a:r>
              <a:rPr lang="ar-BH" sz="3600" b="1" dirty="0">
                <a:latin typeface="Times New Roman" panose="02020603050405020304" pitchFamily="18" charset="0"/>
              </a:rPr>
              <a:t> </a:t>
            </a:r>
            <a:r>
              <a:rPr lang="ar-SA" sz="3600" b="1" dirty="0">
                <a:latin typeface="Times New Roman" panose="02020603050405020304" pitchFamily="18" charset="0"/>
              </a:rPr>
              <a:t>فمضي الذي أخذ الخمس </a:t>
            </a:r>
            <a:r>
              <a:rPr lang="ar-SA" sz="3600" b="1" dirty="0" err="1">
                <a:latin typeface="Times New Roman" panose="02020603050405020304" pitchFamily="18" charset="0"/>
              </a:rPr>
              <a:t>الوزنات</a:t>
            </a:r>
            <a:r>
              <a:rPr lang="ar-BH" sz="3600" b="1" dirty="0" err="1">
                <a:latin typeface="Times New Roman" panose="02020603050405020304" pitchFamily="18" charset="0"/>
              </a:rPr>
              <a:t>،</a:t>
            </a:r>
            <a:r>
              <a:rPr lang="ar-SA" sz="3600" b="1" dirty="0">
                <a:latin typeface="Times New Roman" panose="02020603050405020304" pitchFamily="18" charset="0"/>
              </a:rPr>
              <a:t> وتاجر بها فربح خمس </a:t>
            </a:r>
            <a:r>
              <a:rPr lang="ar-SA" sz="3600" b="1" dirty="0" err="1">
                <a:latin typeface="Times New Roman" panose="02020603050405020304" pitchFamily="18" charset="0"/>
              </a:rPr>
              <a:t>وزنات</a:t>
            </a:r>
            <a:r>
              <a:rPr lang="ar-SA" sz="3600" b="1" dirty="0">
                <a:latin typeface="Times New Roman" panose="02020603050405020304" pitchFamily="18" charset="0"/>
              </a:rPr>
              <a:t> آخر</a:t>
            </a:r>
            <a:r>
              <a:rPr lang="ar-BH" sz="3600" b="1" dirty="0" err="1">
                <a:latin typeface="Times New Roman" panose="02020603050405020304" pitchFamily="18" charset="0"/>
              </a:rPr>
              <a:t>.</a:t>
            </a:r>
            <a:r>
              <a:rPr lang="ar-SA" sz="3600" b="1" dirty="0">
                <a:latin typeface="Times New Roman" panose="02020603050405020304" pitchFamily="18" charset="0"/>
              </a:rPr>
              <a:t> وهكذا الذي أخذ </a:t>
            </a:r>
            <a:r>
              <a:rPr lang="ar-SA" sz="3600" b="1" dirty="0" err="1">
                <a:latin typeface="Times New Roman" panose="02020603050405020304" pitchFamily="18" charset="0"/>
              </a:rPr>
              <a:t>الوزنتين</a:t>
            </a:r>
            <a:r>
              <a:rPr lang="ar-BH" sz="3600" b="1" dirty="0" err="1">
                <a:latin typeface="Times New Roman" panose="02020603050405020304" pitchFamily="18" charset="0"/>
              </a:rPr>
              <a:t>،</a:t>
            </a:r>
            <a:r>
              <a:rPr lang="ar-SA" sz="3600" b="1" dirty="0">
                <a:latin typeface="Times New Roman" panose="02020603050405020304" pitchFamily="18" charset="0"/>
              </a:rPr>
              <a:t> ربح وزنتين </a:t>
            </a:r>
            <a:r>
              <a:rPr lang="ar-SA" sz="3600" b="1" dirty="0" err="1">
                <a:latin typeface="Times New Roman" panose="02020603050405020304" pitchFamily="18" charset="0"/>
              </a:rPr>
              <a:t>آخريين</a:t>
            </a:r>
            <a:r>
              <a:rPr lang="ar-SA" sz="3600" b="1" dirty="0">
                <a:latin typeface="Times New Roman" panose="02020603050405020304" pitchFamily="18" charset="0"/>
              </a:rPr>
              <a:t>. وأما الذي </a:t>
            </a:r>
            <a:r>
              <a:rPr lang="ar-BH" sz="3600" b="1" dirty="0">
                <a:latin typeface="Times New Roman" panose="02020603050405020304" pitchFamily="18" charset="0"/>
              </a:rPr>
              <a:t>أ</a:t>
            </a:r>
            <a:r>
              <a:rPr lang="ar-SA" sz="3600" b="1" dirty="0">
                <a:latin typeface="Times New Roman" panose="02020603050405020304" pitchFamily="18" charset="0"/>
              </a:rPr>
              <a:t>خذ الوزنة فمضي</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 من يوم الثلاثاء المقدس</a:t>
            </a:r>
            <a:endParaRPr lang="en-US" altLang="fr-FR" b="1" i="1" dirty="0">
              <a:solidFill>
                <a:schemeClr val="bg1"/>
              </a:solidFill>
            </a:endParaRPr>
          </a:p>
        </p:txBody>
      </p:sp>
      <p:sp>
        <p:nvSpPr>
          <p:cNvPr id="6" name="ZoneTexte 5">
            <a:extLst>
              <a:ext uri="{FF2B5EF4-FFF2-40B4-BE49-F238E27FC236}">
                <a16:creationId xmlns:a16="http://schemas.microsoft.com/office/drawing/2014/main" id="{F6864C7A-9760-4F47-9058-6D9042A9519F}"/>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11</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378122764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creuser un trou dans la terre et y cacha l'argent de son maître. Longtemps après, arrive le maître de ces serviteurs, et il règle ses comptes avec eux. Celui qui avait reçu les cinq talents s'avança et en présenta cinq autres, en disant:  «Maître, tu m'avais confié cinq talents; voici cinq autres talents que j'ai gagnés.» Son maître lui dit: «C'est bien, bon et fidèle serviteur, tu as été fidèle en peu de choses, sur beaucoup je t'établirai;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وحفر في الأرض ودفن فضة سيده. وبعد زمان كثير جاء سيد اولئك العبيد وحاسبهم</a:t>
            </a:r>
            <a:r>
              <a:rPr lang="ar-BH" sz="3600" b="1" dirty="0" err="1">
                <a:latin typeface="Times New Roman" panose="02020603050405020304" pitchFamily="18" charset="0"/>
              </a:rPr>
              <a:t>،</a:t>
            </a:r>
            <a:r>
              <a:rPr lang="ar-SA" sz="3600" b="1" dirty="0">
                <a:latin typeface="Times New Roman" panose="02020603050405020304" pitchFamily="18" charset="0"/>
              </a:rPr>
              <a:t> فجاء الذي أخذ الخمس الوزنات وقدم خمس وزنات أخر قائلًا: يا سيد</a:t>
            </a:r>
            <a:r>
              <a:rPr lang="ar-BH" sz="3600" b="1" dirty="0" err="1">
                <a:latin typeface="Times New Roman" panose="02020603050405020304" pitchFamily="18" charset="0"/>
              </a:rPr>
              <a:t>،</a:t>
            </a:r>
            <a:r>
              <a:rPr lang="ar-SA" sz="3600" b="1" dirty="0">
                <a:latin typeface="Times New Roman" panose="02020603050405020304" pitchFamily="18" charset="0"/>
              </a:rPr>
              <a:t> خمس </a:t>
            </a:r>
            <a:r>
              <a:rPr lang="ar-SA" sz="3600" b="1" dirty="0" err="1">
                <a:latin typeface="Times New Roman" panose="02020603050405020304" pitchFamily="18" charset="0"/>
              </a:rPr>
              <a:t>وزنات</a:t>
            </a:r>
            <a:r>
              <a:rPr lang="ar-SA" sz="3600" b="1" dirty="0">
                <a:latin typeface="Times New Roman" panose="02020603050405020304" pitchFamily="18" charset="0"/>
              </a:rPr>
              <a:t> سلمتني</a:t>
            </a:r>
            <a:r>
              <a:rPr lang="ar-BH" sz="3600" b="1" dirty="0" err="1">
                <a:latin typeface="Times New Roman" panose="02020603050405020304" pitchFamily="18" charset="0"/>
              </a:rPr>
              <a:t>،</a:t>
            </a:r>
            <a:r>
              <a:rPr lang="ar-SA" sz="3600" b="1" dirty="0">
                <a:latin typeface="Times New Roman" panose="02020603050405020304" pitchFamily="18" charset="0"/>
              </a:rPr>
              <a:t> وهذه خمس وزنات أخرى ربحتها. فقال له سيده: نعما</a:t>
            </a:r>
            <a:r>
              <a:rPr lang="ar-BH" sz="3600" b="1" dirty="0">
                <a:latin typeface="Times New Roman" panose="02020603050405020304" pitchFamily="18" charset="0"/>
              </a:rPr>
              <a:t>ً</a:t>
            </a:r>
            <a:r>
              <a:rPr lang="ar-SA" sz="3600" b="1" dirty="0">
                <a:latin typeface="Times New Roman" panose="02020603050405020304" pitchFamily="18" charset="0"/>
              </a:rPr>
              <a:t> أيها العبد الصالح والأمين</a:t>
            </a:r>
            <a:r>
              <a:rPr lang="ar-BH" sz="3600" b="1" dirty="0" err="1">
                <a:latin typeface="Times New Roman" panose="02020603050405020304" pitchFamily="18" charset="0"/>
              </a:rPr>
              <a:t>،</a:t>
            </a:r>
            <a:r>
              <a:rPr lang="ar-SA" sz="3600" b="1" dirty="0">
                <a:latin typeface="Times New Roman" panose="02020603050405020304" pitchFamily="18" charset="0"/>
              </a:rPr>
              <a:t> قد وجدت أمينا</a:t>
            </a:r>
            <a:r>
              <a:rPr lang="ar-BH" sz="3600" b="1" dirty="0">
                <a:latin typeface="Times New Roman" panose="02020603050405020304" pitchFamily="18" charset="0"/>
              </a:rPr>
              <a:t>ً</a:t>
            </a:r>
            <a:r>
              <a:rPr lang="ar-SA" sz="3600" b="1" dirty="0">
                <a:latin typeface="Times New Roman" panose="02020603050405020304" pitchFamily="18" charset="0"/>
              </a:rPr>
              <a:t> في القليل فسأقيمك علي الكثير</a:t>
            </a:r>
            <a:r>
              <a:rPr lang="ar-BH" sz="3600" b="1" dirty="0" err="1">
                <a:latin typeface="Times New Roman" panose="02020603050405020304" pitchFamily="18" charset="0"/>
              </a:rPr>
              <a:t>،</a:t>
            </a:r>
            <a:r>
              <a:rPr lang="ar-SA" sz="3600" b="1" dirty="0">
                <a:latin typeface="Times New Roman" panose="02020603050405020304" pitchFamily="18" charset="0"/>
              </a:rPr>
              <a:t> </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53414"/>
            <a:ext cx="38884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 من يوم الثلاثاء المقدس</a:t>
            </a:r>
            <a:endParaRPr lang="en-US" altLang="fr-FR" b="1" i="1" dirty="0">
              <a:solidFill>
                <a:schemeClr val="bg1"/>
              </a:solidFill>
            </a:endParaRPr>
          </a:p>
        </p:txBody>
      </p:sp>
      <p:sp>
        <p:nvSpPr>
          <p:cNvPr id="6" name="ZoneTexte 5">
            <a:extLst>
              <a:ext uri="{FF2B5EF4-FFF2-40B4-BE49-F238E27FC236}">
                <a16:creationId xmlns:a16="http://schemas.microsoft.com/office/drawing/2014/main" id="{70A81CF7-99C1-485E-A138-A97113670DAD}"/>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11</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64037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auront eu leur joie sur terre ne verront plus ni joie ni repos. N’avez-vous pas entendu dire: Heureux ceux qui pleurent: ils seront consolés! Ainsi ceux qui n’ont pas eu de joie sur terre, seront heureux dans les cieux. N’avez-vous pas entendu: Malheureux, vous qui riez maintenant: vous serez dans le deuil et vous pleurerez. N’est-ce pas là, le moment où les faibles revêtiront la force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لأن الذين سيصنعون فرحهم على الأرض</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سوف لا يرون فرحًا ولا نياحا من الآن. أما سمعتم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طوبى للحزانى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نهم يتعزون. وكذلك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خرون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الذين لا يفرحون على الأرض</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يفرحون أيضًا في السموات</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أما سمعتم الويل لكم أيها الضاحكون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نكم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ستبكون وتحزنون. أليس هذا هو الزمان الذي فيه يلبس الضعفاء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القوة.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45457198"/>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viens te réjouir avec ton maître.» Celui des deux talents s'avança à son tour et dit: «Maître, tu m'avais confié deux talents; voici deux autres talents que j'ai gagnés.» Son maître lui dit: «C'est bien, bon et fidèle serviteur, tu as été fidèle en peu de choses, sur beaucoup je t'établirai; viens te réjouir avec ton maître.» S'avançant à son tour, celui qui avait reçu un seul talent dit: «Maître, je savais que tu es un homme dur:</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أدخل إلي فرح </a:t>
            </a:r>
            <a:r>
              <a:rPr lang="ar-SA" sz="3600" b="1" dirty="0" err="1">
                <a:latin typeface="Times New Roman" panose="02020603050405020304" pitchFamily="18" charset="0"/>
              </a:rPr>
              <a:t>سيدك.</a:t>
            </a:r>
            <a:r>
              <a:rPr lang="ar-SA" sz="3600" b="1" dirty="0">
                <a:latin typeface="Times New Roman" panose="02020603050405020304" pitchFamily="18" charset="0"/>
              </a:rPr>
              <a:t> ثم جاء الذي أخذ الوزنتين وقال: يا سيدي وزنتين سلمتني وهاتان وزنتان أخريان ربحتهما. فقال له سيده: نعما</a:t>
            </a:r>
            <a:r>
              <a:rPr lang="ar-BH" sz="3600" b="1" dirty="0">
                <a:latin typeface="Times New Roman" panose="02020603050405020304" pitchFamily="18" charset="0"/>
              </a:rPr>
              <a:t>ً</a:t>
            </a:r>
            <a:r>
              <a:rPr lang="ar-SA" sz="3600" b="1" dirty="0">
                <a:latin typeface="Times New Roman" panose="02020603050405020304" pitchFamily="18" charset="0"/>
              </a:rPr>
              <a:t> أيها العبد الصالح والأمين</a:t>
            </a:r>
            <a:r>
              <a:rPr lang="ar-BH" sz="3600" b="1" dirty="0" err="1">
                <a:latin typeface="Times New Roman" panose="02020603050405020304" pitchFamily="18" charset="0"/>
              </a:rPr>
              <a:t>،</a:t>
            </a:r>
            <a:r>
              <a:rPr lang="ar-SA" sz="3600" b="1" dirty="0">
                <a:latin typeface="Times New Roman" panose="02020603050405020304" pitchFamily="18" charset="0"/>
              </a:rPr>
              <a:t> قد وجدت أمينا</a:t>
            </a:r>
            <a:r>
              <a:rPr lang="ar-BH" sz="3600" b="1" dirty="0">
                <a:latin typeface="Times New Roman" panose="02020603050405020304" pitchFamily="18" charset="0"/>
              </a:rPr>
              <a:t>ً</a:t>
            </a:r>
            <a:r>
              <a:rPr lang="ar-SA" sz="3600" b="1" dirty="0">
                <a:latin typeface="Times New Roman" panose="02020603050405020304" pitchFamily="18" charset="0"/>
              </a:rPr>
              <a:t> في القليل فسأقيمك علي الكثير. أدخل إلي فرح سيدك. ثم جاء أيضا</a:t>
            </a:r>
            <a:r>
              <a:rPr lang="ar-BH" sz="3600" b="1" dirty="0">
                <a:latin typeface="Times New Roman" panose="02020603050405020304" pitchFamily="18" charset="0"/>
              </a:rPr>
              <a:t>ً</a:t>
            </a:r>
            <a:r>
              <a:rPr lang="ar-SA" sz="3600" b="1" dirty="0">
                <a:latin typeface="Times New Roman" panose="02020603050405020304" pitchFamily="18" charset="0"/>
              </a:rPr>
              <a:t> الذي أخذ الوزنة وقال: يا سيد علمت أنك إنسان قاس</a:t>
            </a:r>
            <a:r>
              <a:rPr lang="ar-BH" sz="3600" b="1" dirty="0" err="1">
                <a:latin typeface="Times New Roman" panose="02020603050405020304" pitchFamily="18" charset="0"/>
              </a:rPr>
              <a:t>،</a:t>
            </a:r>
            <a:r>
              <a:rPr lang="ar-SA" sz="3600" b="1" dirty="0">
                <a:latin typeface="Times New Roman" panose="02020603050405020304" pitchFamily="18" charset="0"/>
              </a:rPr>
              <a:t> </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 من يوم الثلاثاء المقدس</a:t>
            </a:r>
            <a:endParaRPr lang="en-US" altLang="fr-FR" b="1" i="1" dirty="0">
              <a:solidFill>
                <a:schemeClr val="bg1"/>
              </a:solidFill>
            </a:endParaRPr>
          </a:p>
        </p:txBody>
      </p:sp>
      <p:sp>
        <p:nvSpPr>
          <p:cNvPr id="6" name="ZoneTexte 5">
            <a:extLst>
              <a:ext uri="{FF2B5EF4-FFF2-40B4-BE49-F238E27FC236}">
                <a16:creationId xmlns:a16="http://schemas.microsoft.com/office/drawing/2014/main" id="{C3401441-5AD5-4AD6-B524-0446E7CB31AA}"/>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11</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134469553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tu moissonnes où tu n'as pas semé, tu ramasses où tu n'as pas répandu; par peur, je suis allé cacher ton talent dans la terre: le voici, tu as ton bien.» Mais son maître lui répondit: «Mauvais serviteur, timoré! Tu savais que je moissonne où je n'ai pas semé et que je ramasse où je n'ai rien répandu. Il te fallait donc placer mon argent chez les banquiers: à mon retour, j'aurais recouvré mon bien avec un intérêt. Retirez-lui donc son talent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تحصد الذي لم تزرعه وتجمع الذي لم تبذره</a:t>
            </a:r>
            <a:r>
              <a:rPr lang="ar-BH" sz="3600" b="1" dirty="0" err="1">
                <a:latin typeface="Times New Roman" panose="02020603050405020304" pitchFamily="18" charset="0"/>
              </a:rPr>
              <a:t>،</a:t>
            </a:r>
            <a:r>
              <a:rPr lang="ar-SA" sz="3600" b="1" dirty="0">
                <a:latin typeface="Times New Roman" panose="02020603050405020304" pitchFamily="18" charset="0"/>
              </a:rPr>
              <a:t> فخفت ومضيت ودفنت وزنتك في الأرض. وها </a:t>
            </a:r>
            <a:r>
              <a:rPr lang="ar-SA" sz="3600" b="1" dirty="0" err="1">
                <a:latin typeface="Times New Roman" panose="02020603050405020304" pitchFamily="18" charset="0"/>
              </a:rPr>
              <a:t>هوذا</a:t>
            </a:r>
            <a:r>
              <a:rPr lang="ar-SA" sz="3600" b="1" dirty="0">
                <a:latin typeface="Times New Roman" panose="02020603050405020304" pitchFamily="18" charset="0"/>
              </a:rPr>
              <a:t> مالك عندي. فأجاب سيده وقال له: أيها العبد الشرير والكسلان</a:t>
            </a:r>
            <a:r>
              <a:rPr lang="ar-BH" sz="3600" b="1" dirty="0" err="1">
                <a:latin typeface="Times New Roman" panose="02020603050405020304" pitchFamily="18" charset="0"/>
              </a:rPr>
              <a:t>،</a:t>
            </a:r>
            <a:r>
              <a:rPr lang="ar-SA" sz="3600" b="1" dirty="0">
                <a:latin typeface="Times New Roman" panose="02020603050405020304" pitchFamily="18" charset="0"/>
              </a:rPr>
              <a:t> إن كنت قد علمت أني أحصد من حيث لم أزرع</a:t>
            </a:r>
            <a:r>
              <a:rPr lang="ar-BH" sz="3600" b="1" dirty="0" err="1">
                <a:latin typeface="Times New Roman" panose="02020603050405020304" pitchFamily="18" charset="0"/>
              </a:rPr>
              <a:t>،</a:t>
            </a:r>
            <a:r>
              <a:rPr lang="ar-SA" sz="3600" b="1" dirty="0">
                <a:latin typeface="Times New Roman" panose="02020603050405020304" pitchFamily="18" charset="0"/>
              </a:rPr>
              <a:t> وأجمع من حيث لم أبذر</a:t>
            </a:r>
            <a:r>
              <a:rPr lang="ar-BH" sz="3600" b="1" dirty="0" err="1">
                <a:latin typeface="Times New Roman" panose="02020603050405020304" pitchFamily="18" charset="0"/>
              </a:rPr>
              <a:t>،</a:t>
            </a:r>
            <a:r>
              <a:rPr lang="ar-SA" sz="3600" b="1" dirty="0">
                <a:latin typeface="Times New Roman" panose="02020603050405020304" pitchFamily="18" charset="0"/>
              </a:rPr>
              <a:t> فكان ينبغي لك أن تسلم فضتي إلي الصيارفة</a:t>
            </a:r>
            <a:r>
              <a:rPr lang="ar-BH" sz="3600" b="1" dirty="0" err="1">
                <a:latin typeface="Times New Roman" panose="02020603050405020304" pitchFamily="18" charset="0"/>
              </a:rPr>
              <a:t>،</a:t>
            </a:r>
            <a:r>
              <a:rPr lang="ar-SA" sz="3600" b="1" dirty="0">
                <a:latin typeface="Times New Roman" panose="02020603050405020304" pitchFamily="18" charset="0"/>
              </a:rPr>
              <a:t> وكنت متي جئت </a:t>
            </a:r>
            <a:r>
              <a:rPr lang="ar-SA" sz="3600" b="1" dirty="0" err="1">
                <a:latin typeface="Times New Roman" panose="02020603050405020304" pitchFamily="18" charset="0"/>
              </a:rPr>
              <a:t>أستلمتها</a:t>
            </a:r>
            <a:r>
              <a:rPr lang="ar-SA" sz="3600" b="1" dirty="0">
                <a:latin typeface="Times New Roman" panose="02020603050405020304" pitchFamily="18" charset="0"/>
              </a:rPr>
              <a:t> مع ربحها. خذوا منه </a:t>
            </a:r>
            <a:r>
              <a:rPr lang="ar-SA" sz="3600" b="1" dirty="0" err="1">
                <a:latin typeface="Times New Roman" panose="02020603050405020304" pitchFamily="18" charset="0"/>
              </a:rPr>
              <a:t>الوزنة</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 من يوم الثلاثاء المقدس</a:t>
            </a:r>
            <a:endParaRPr lang="en-US" altLang="fr-FR" b="1" i="1" dirty="0">
              <a:solidFill>
                <a:schemeClr val="bg1"/>
              </a:solidFill>
            </a:endParaRPr>
          </a:p>
        </p:txBody>
      </p:sp>
      <p:sp>
        <p:nvSpPr>
          <p:cNvPr id="6" name="ZoneTexte 5">
            <a:extLst>
              <a:ext uri="{FF2B5EF4-FFF2-40B4-BE49-F238E27FC236}">
                <a16:creationId xmlns:a16="http://schemas.microsoft.com/office/drawing/2014/main" id="{70A81CF7-99C1-485E-A138-A97113670DAD}"/>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11</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1652231048"/>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donnez-le à celui qui a les dix talents. Car à tout homme qui a, l'on donnera et il sera dans la surabondance; mais à celui qui n'a pas, même ce qu'il a lui sera retiré. Quant à ce serviteur bon à rien, jetez-le dans les ténèbres du dehors: là seront les pleurs et les grincements de dents.» Quand le Fils de l'homme viendra dans sa gloire, accompagné de tous les anges, alors il siégera sur son trône de gloire.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وأعطوها لصاحب العشر</a:t>
            </a:r>
            <a:r>
              <a:rPr lang="ar-BH" sz="3600" b="1" dirty="0">
                <a:latin typeface="Times New Roman" panose="02020603050405020304" pitchFamily="18" charset="0"/>
              </a:rPr>
              <a:t> </a:t>
            </a:r>
            <a:r>
              <a:rPr lang="ar-SA" sz="3600" b="1" dirty="0" err="1">
                <a:latin typeface="Times New Roman" panose="02020603050405020304" pitchFamily="18" charset="0"/>
              </a:rPr>
              <a:t>وزنات</a:t>
            </a:r>
            <a:r>
              <a:rPr lang="ar-BH" sz="3600" b="1" dirty="0" err="1">
                <a:latin typeface="Times New Roman" panose="02020603050405020304" pitchFamily="18" charset="0"/>
              </a:rPr>
              <a:t>،</a:t>
            </a:r>
            <a:r>
              <a:rPr lang="ar-SA" sz="3600" b="1" dirty="0">
                <a:latin typeface="Times New Roman" panose="02020603050405020304" pitchFamily="18" charset="0"/>
              </a:rPr>
              <a:t> لأن كل من له يعطي ويزاد</a:t>
            </a:r>
            <a:r>
              <a:rPr lang="ar-BH" sz="3600" b="1" dirty="0" err="1">
                <a:latin typeface="Times New Roman" panose="02020603050405020304" pitchFamily="18" charset="0"/>
              </a:rPr>
              <a:t>،</a:t>
            </a:r>
            <a:r>
              <a:rPr lang="ar-SA" sz="3600" b="1" dirty="0">
                <a:latin typeface="Times New Roman" panose="02020603050405020304" pitchFamily="18" charset="0"/>
              </a:rPr>
              <a:t> ومن ليس له فالذي عنده يؤخذ منه</a:t>
            </a:r>
            <a:r>
              <a:rPr lang="ar-BH" sz="3600" b="1" dirty="0" err="1">
                <a:latin typeface="Times New Roman" panose="02020603050405020304" pitchFamily="18" charset="0"/>
              </a:rPr>
              <a:t>،</a:t>
            </a:r>
            <a:r>
              <a:rPr lang="ar-SA" sz="3600" b="1" dirty="0">
                <a:latin typeface="Times New Roman" panose="02020603050405020304" pitchFamily="18" charset="0"/>
              </a:rPr>
              <a:t> وذلك العبد البطال ألقوه في الظلمة الخارجية. هناك يكون البكاء وصرير ال</a:t>
            </a:r>
            <a:r>
              <a:rPr lang="ar-BH" sz="3600" b="1" dirty="0">
                <a:latin typeface="Times New Roman" panose="02020603050405020304" pitchFamily="18" charset="0"/>
              </a:rPr>
              <a:t>أ</a:t>
            </a:r>
            <a:r>
              <a:rPr lang="ar-SA" sz="3600" b="1" dirty="0" err="1">
                <a:latin typeface="Times New Roman" panose="02020603050405020304" pitchFamily="18" charset="0"/>
              </a:rPr>
              <a:t>سنان.</a:t>
            </a:r>
            <a:r>
              <a:rPr lang="ar-SA" sz="3600" b="1" dirty="0">
                <a:latin typeface="Times New Roman" panose="02020603050405020304" pitchFamily="18" charset="0"/>
              </a:rPr>
              <a:t>  ومتي جاء </a:t>
            </a:r>
            <a:r>
              <a:rPr lang="ar-BH" sz="3600" b="1" dirty="0">
                <a:latin typeface="Times New Roman" panose="02020603050405020304" pitchFamily="18" charset="0"/>
              </a:rPr>
              <a:t>إ</a:t>
            </a:r>
            <a:r>
              <a:rPr lang="ar-SA" sz="3600" b="1" dirty="0">
                <a:latin typeface="Times New Roman" panose="02020603050405020304" pitchFamily="18" charset="0"/>
              </a:rPr>
              <a:t>بن الإنسان في مجده ومعه جم</a:t>
            </a:r>
            <a:r>
              <a:rPr lang="ar-BH" sz="3600" b="1" dirty="0">
                <a:latin typeface="Times New Roman" panose="02020603050405020304" pitchFamily="18" charset="0"/>
              </a:rPr>
              <a:t>ي</a:t>
            </a:r>
            <a:r>
              <a:rPr lang="ar-SA" sz="3600" b="1" dirty="0">
                <a:latin typeface="Times New Roman" panose="02020603050405020304" pitchFamily="18" charset="0"/>
              </a:rPr>
              <a:t>ع ملائكته الأطهار</a:t>
            </a:r>
            <a:r>
              <a:rPr lang="ar-BH" sz="3600" b="1" dirty="0" err="1">
                <a:latin typeface="Times New Roman" panose="02020603050405020304" pitchFamily="18" charset="0"/>
              </a:rPr>
              <a:t>،</a:t>
            </a:r>
            <a:r>
              <a:rPr lang="ar-SA" sz="3600" b="1" dirty="0">
                <a:latin typeface="Times New Roman" panose="02020603050405020304" pitchFamily="18" charset="0"/>
              </a:rPr>
              <a:t> فحينئذ يجلس علي عرش مجده</a:t>
            </a:r>
            <a:r>
              <a:rPr lang="ar-BH" sz="3600" b="1" dirty="0" err="1">
                <a:latin typeface="Times New Roman" panose="02020603050405020304" pitchFamily="18" charset="0"/>
              </a:rPr>
              <a:t>،</a:t>
            </a:r>
            <a:r>
              <a:rPr lang="ar-SA" sz="3600" b="1" dirty="0">
                <a:latin typeface="Times New Roman" panose="02020603050405020304" pitchFamily="18" charset="0"/>
              </a:rPr>
              <a:t> </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 من يوم الثلاثاء المقدس</a:t>
            </a:r>
            <a:endParaRPr lang="en-US" altLang="fr-FR" b="1" i="1" dirty="0">
              <a:solidFill>
                <a:schemeClr val="bg1"/>
              </a:solidFill>
            </a:endParaRPr>
          </a:p>
        </p:txBody>
      </p:sp>
      <p:sp>
        <p:nvSpPr>
          <p:cNvPr id="6" name="ZoneTexte 5">
            <a:extLst>
              <a:ext uri="{FF2B5EF4-FFF2-40B4-BE49-F238E27FC236}">
                <a16:creationId xmlns:a16="http://schemas.microsoft.com/office/drawing/2014/main" id="{C3401441-5AD5-4AD6-B524-0446E7CB31AA}"/>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11</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1967773779"/>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Devant lui seront rassemblées toutes les nations, et il séparera les hommes les uns des autres, comme le berger sépare les brebis des chèvres. Il placera les brebis à sa droite et les chèvres à sa gauche.</a:t>
            </a:r>
          </a:p>
          <a:p>
            <a:pPr marL="0" indent="0" algn="just">
              <a:spcBef>
                <a:spcPts val="0"/>
              </a:spcBef>
              <a:buNone/>
            </a:pPr>
            <a:r>
              <a:rPr lang="fr-FR" sz="2800" b="1" dirty="0"/>
              <a:t>Alors le roi dira à ceux qui seront à sa droite: «Venez, les bénis de mon Père, recevez en partage le Royaume qui a été préparé pour vous depuis la fondation du monde. Car j'ai eu faim et vous m'avez donné à manger;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وتجتمع أمامه جميع الشعوب</a:t>
            </a:r>
            <a:r>
              <a:rPr lang="ar-BH" sz="3600" b="1" dirty="0" err="1">
                <a:latin typeface="Times New Roman" panose="02020603050405020304" pitchFamily="18" charset="0"/>
              </a:rPr>
              <a:t>،</a:t>
            </a:r>
            <a:r>
              <a:rPr lang="ar-SA" sz="3600" b="1" dirty="0">
                <a:latin typeface="Times New Roman" panose="02020603050405020304" pitchFamily="18" charset="0"/>
              </a:rPr>
              <a:t> فيفرز بعضهم من بعض كما يفرز الراعي الخراف من </a:t>
            </a:r>
            <a:r>
              <a:rPr lang="ar-SA" sz="3600" b="1" dirty="0" err="1">
                <a:latin typeface="Times New Roman" panose="02020603050405020304" pitchFamily="18" charset="0"/>
              </a:rPr>
              <a:t>الجداء</a:t>
            </a:r>
            <a:r>
              <a:rPr lang="ar-BH" sz="3600" b="1" dirty="0" err="1">
                <a:latin typeface="Times New Roman" panose="02020603050405020304" pitchFamily="18" charset="0"/>
              </a:rPr>
              <a:t>،</a:t>
            </a:r>
            <a:r>
              <a:rPr lang="ar-SA" sz="3600" b="1" dirty="0">
                <a:latin typeface="Times New Roman" panose="02020603050405020304" pitchFamily="18" charset="0"/>
              </a:rPr>
              <a:t> فيقيم الخراف عن يمينه والجداء عن يساره.</a:t>
            </a:r>
            <a:endParaRPr lang="fr-FR" sz="3600" b="1" dirty="0">
              <a:latin typeface="Times New Roman" panose="02020603050405020304" pitchFamily="18" charset="0"/>
            </a:endParaRPr>
          </a:p>
          <a:p>
            <a:pPr algn="just" rtl="1"/>
            <a:r>
              <a:rPr lang="ar-AE" sz="3600" b="1" dirty="0">
                <a:latin typeface="Times New Roman" panose="02020603050405020304" pitchFamily="18" charset="0"/>
              </a:rPr>
              <a:t>حينئذ يقول الملك للذين عن يمينه: تعالوا إلي</a:t>
            </a:r>
            <a:r>
              <a:rPr lang="ar-BH" sz="3600" b="1" dirty="0">
                <a:latin typeface="Times New Roman" panose="02020603050405020304" pitchFamily="18" charset="0"/>
              </a:rPr>
              <a:t>ّ</a:t>
            </a:r>
            <a:r>
              <a:rPr lang="ar-AE" sz="3600" b="1" dirty="0">
                <a:latin typeface="Times New Roman" panose="02020603050405020304" pitchFamily="18" charset="0"/>
              </a:rPr>
              <a:t> يا مباركي أبي</a:t>
            </a:r>
            <a:r>
              <a:rPr lang="ar-BH" sz="3600" b="1" dirty="0" err="1">
                <a:latin typeface="Times New Roman" panose="02020603050405020304" pitchFamily="18" charset="0"/>
              </a:rPr>
              <a:t>،</a:t>
            </a:r>
            <a:r>
              <a:rPr lang="ar-AE" sz="3600" b="1" dirty="0">
                <a:latin typeface="Times New Roman" panose="02020603050405020304" pitchFamily="18" charset="0"/>
              </a:rPr>
              <a:t> رثوا الم</a:t>
            </a:r>
            <a:r>
              <a:rPr lang="ar-BH" sz="3600" b="1" dirty="0">
                <a:latin typeface="Times New Roman" panose="02020603050405020304" pitchFamily="18" charset="0"/>
              </a:rPr>
              <a:t>ُ</a:t>
            </a:r>
            <a:r>
              <a:rPr lang="ar-AE" sz="3600" b="1" dirty="0">
                <a:latin typeface="Times New Roman" panose="02020603050405020304" pitchFamily="18" charset="0"/>
              </a:rPr>
              <a:t>لك المعد لكم منذ إنشاء العالم</a:t>
            </a:r>
            <a:r>
              <a:rPr lang="ar-BH" sz="3600" b="1" dirty="0" err="1">
                <a:latin typeface="Times New Roman" panose="02020603050405020304" pitchFamily="18" charset="0"/>
              </a:rPr>
              <a:t>،</a:t>
            </a:r>
            <a:r>
              <a:rPr lang="ar-AE" sz="3600" b="1" dirty="0">
                <a:latin typeface="Times New Roman" panose="02020603050405020304" pitchFamily="18" charset="0"/>
              </a:rPr>
              <a:t> لأني جعت ف</a:t>
            </a:r>
            <a:r>
              <a:rPr lang="ar-BH" sz="3600" b="1" dirty="0">
                <a:latin typeface="Times New Roman" panose="02020603050405020304" pitchFamily="18" charset="0"/>
              </a:rPr>
              <a:t>أ</a:t>
            </a:r>
            <a:r>
              <a:rPr lang="ar-AE" sz="3600" b="1" dirty="0">
                <a:latin typeface="Times New Roman" panose="02020603050405020304" pitchFamily="18" charset="0"/>
              </a:rPr>
              <a:t>طعمتموني</a:t>
            </a:r>
            <a:r>
              <a:rPr lang="ar-BH" sz="3600" b="1" dirty="0" err="1">
                <a:latin typeface="Times New Roman" panose="02020603050405020304" pitchFamily="18" charset="0"/>
              </a:rPr>
              <a:t>،</a:t>
            </a:r>
            <a:r>
              <a:rPr lang="ar-AE" sz="3600" b="1" dirty="0">
                <a:latin typeface="Times New Roman" panose="02020603050405020304" pitchFamily="18" charset="0"/>
              </a:rPr>
              <a:t> </a:t>
            </a:r>
            <a:endParaRPr lang="fr-FR" sz="3600" b="1"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 من يوم الثلاثاء المقدس</a:t>
            </a:r>
            <a:endParaRPr lang="en-US" altLang="fr-FR" b="1" i="1" dirty="0">
              <a:solidFill>
                <a:schemeClr val="bg1"/>
              </a:solidFill>
            </a:endParaRPr>
          </a:p>
        </p:txBody>
      </p:sp>
      <p:sp>
        <p:nvSpPr>
          <p:cNvPr id="6" name="ZoneTexte 5">
            <a:extLst>
              <a:ext uri="{FF2B5EF4-FFF2-40B4-BE49-F238E27FC236}">
                <a16:creationId xmlns:a16="http://schemas.microsoft.com/office/drawing/2014/main" id="{70A81CF7-99C1-485E-A138-A97113670DAD}"/>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11</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199066684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j'ai eu soif et vous m'avez donné à boire; j'étais un étranger et vous m'avez recueilli; nu, et vous m'avez vêtu; malade, et vous m'avez visité; en prison, et vous êtes venus à moi.» Alors les justes lui répondront: «Seigneur, quand nous est-il arrivé de te voir affamé et de te nourrir, assoiffé et de te donner à boire? Quand nous est-il arrivé de te voir étranger et de te recueillir, nu et de te vêtir? Quand nous est-il arrivé de te voir malade ou en prison,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AE" sz="3600" b="1" dirty="0">
                <a:latin typeface="Times New Roman" panose="02020603050405020304" pitchFamily="18" charset="0"/>
              </a:rPr>
              <a:t>وعطشت فسقيتموني</a:t>
            </a:r>
            <a:r>
              <a:rPr lang="ar-BH" sz="3600" b="1" dirty="0" err="1">
                <a:latin typeface="Times New Roman" panose="02020603050405020304" pitchFamily="18" charset="0"/>
              </a:rPr>
              <a:t>،</a:t>
            </a:r>
            <a:r>
              <a:rPr lang="ar-AE" sz="3600" b="1" dirty="0">
                <a:latin typeface="Times New Roman" panose="02020603050405020304" pitchFamily="18" charset="0"/>
              </a:rPr>
              <a:t> وكنت غريبا</a:t>
            </a:r>
            <a:r>
              <a:rPr lang="ar-BH" sz="3600" b="1" dirty="0">
                <a:latin typeface="Times New Roman" panose="02020603050405020304" pitchFamily="18" charset="0"/>
              </a:rPr>
              <a:t>ً</a:t>
            </a:r>
            <a:r>
              <a:rPr lang="ar-AE" sz="3600" b="1" dirty="0">
                <a:latin typeface="Times New Roman" panose="02020603050405020304" pitchFamily="18" charset="0"/>
              </a:rPr>
              <a:t> </a:t>
            </a:r>
            <a:r>
              <a:rPr lang="ar-AE" sz="3600" b="1" dirty="0" err="1">
                <a:latin typeface="Times New Roman" panose="02020603050405020304" pitchFamily="18" charset="0"/>
              </a:rPr>
              <a:t>فأويتموني</a:t>
            </a:r>
            <a:r>
              <a:rPr lang="ar-BH" sz="3600" b="1" dirty="0" err="1">
                <a:latin typeface="Times New Roman" panose="02020603050405020304" pitchFamily="18" charset="0"/>
              </a:rPr>
              <a:t>،</a:t>
            </a:r>
            <a:r>
              <a:rPr lang="ar-AE" sz="3600" b="1" dirty="0">
                <a:latin typeface="Times New Roman" panose="02020603050405020304" pitchFamily="18" charset="0"/>
              </a:rPr>
              <a:t> وعريانا</a:t>
            </a:r>
            <a:r>
              <a:rPr lang="ar-BH" sz="3600" b="1" dirty="0">
                <a:latin typeface="Times New Roman" panose="02020603050405020304" pitchFamily="18" charset="0"/>
              </a:rPr>
              <a:t>ً</a:t>
            </a:r>
            <a:r>
              <a:rPr lang="ar-AE" sz="3600" b="1" dirty="0">
                <a:latin typeface="Times New Roman" panose="02020603050405020304" pitchFamily="18" charset="0"/>
              </a:rPr>
              <a:t> فكسوتموني</a:t>
            </a:r>
            <a:r>
              <a:rPr lang="ar-BH" sz="3600" b="1" dirty="0" err="1">
                <a:latin typeface="Times New Roman" panose="02020603050405020304" pitchFamily="18" charset="0"/>
              </a:rPr>
              <a:t>،</a:t>
            </a:r>
            <a:r>
              <a:rPr lang="ar-AE" sz="3600" b="1" dirty="0">
                <a:latin typeface="Times New Roman" panose="02020603050405020304" pitchFamily="18" charset="0"/>
              </a:rPr>
              <a:t> ومريضا</a:t>
            </a:r>
            <a:r>
              <a:rPr lang="ar-BH" sz="3600" b="1" dirty="0">
                <a:latin typeface="Times New Roman" panose="02020603050405020304" pitchFamily="18" charset="0"/>
              </a:rPr>
              <a:t>ً</a:t>
            </a:r>
            <a:r>
              <a:rPr lang="ar-AE" sz="3600" b="1" dirty="0">
                <a:latin typeface="Times New Roman" panose="02020603050405020304" pitchFamily="18" charset="0"/>
              </a:rPr>
              <a:t> فزرتموني</a:t>
            </a:r>
            <a:r>
              <a:rPr lang="ar-BH" sz="3600" b="1" dirty="0" err="1">
                <a:latin typeface="Times New Roman" panose="02020603050405020304" pitchFamily="18" charset="0"/>
              </a:rPr>
              <a:t>،</a:t>
            </a:r>
            <a:r>
              <a:rPr lang="ar-AE" sz="3600" b="1" dirty="0">
                <a:latin typeface="Times New Roman" panose="02020603050405020304" pitchFamily="18" charset="0"/>
              </a:rPr>
              <a:t> ومحبوسا</a:t>
            </a:r>
            <a:r>
              <a:rPr lang="ar-BH" sz="3600" b="1" dirty="0">
                <a:latin typeface="Times New Roman" panose="02020603050405020304" pitchFamily="18" charset="0"/>
              </a:rPr>
              <a:t>ً</a:t>
            </a:r>
            <a:r>
              <a:rPr lang="ar-AE" sz="3600" b="1" dirty="0">
                <a:latin typeface="Times New Roman" panose="02020603050405020304" pitchFamily="18" charset="0"/>
              </a:rPr>
              <a:t> فأتيتم إلي</a:t>
            </a:r>
            <a:r>
              <a:rPr lang="ar-BH" sz="3600" b="1" dirty="0">
                <a:latin typeface="Times New Roman" panose="02020603050405020304" pitchFamily="18" charset="0"/>
              </a:rPr>
              <a:t>ّ</a:t>
            </a:r>
            <a:r>
              <a:rPr lang="ar-AE" sz="3600" b="1" dirty="0" err="1">
                <a:latin typeface="Times New Roman" panose="02020603050405020304" pitchFamily="18" charset="0"/>
              </a:rPr>
              <a:t>.</a:t>
            </a:r>
            <a:r>
              <a:rPr lang="ar-AE" sz="3600" b="1" dirty="0">
                <a:latin typeface="Times New Roman" panose="02020603050405020304" pitchFamily="18" charset="0"/>
              </a:rPr>
              <a:t> </a:t>
            </a:r>
            <a:r>
              <a:rPr lang="ar-SA" sz="3600" b="1" dirty="0">
                <a:latin typeface="Times New Roman" panose="02020603050405020304" pitchFamily="18" charset="0"/>
              </a:rPr>
              <a:t>حينئذ يجيبه الصديقون قائلين: يا رب</a:t>
            </a:r>
            <a:r>
              <a:rPr lang="ar-BH" sz="3600" b="1" dirty="0" err="1">
                <a:latin typeface="Times New Roman" panose="02020603050405020304" pitchFamily="18" charset="0"/>
              </a:rPr>
              <a:t>،</a:t>
            </a:r>
            <a:r>
              <a:rPr lang="ar-SA" sz="3600" b="1" dirty="0">
                <a:latin typeface="Times New Roman" panose="02020603050405020304" pitchFamily="18" charset="0"/>
              </a:rPr>
              <a:t> متي ر</a:t>
            </a:r>
            <a:r>
              <a:rPr lang="ar-BH" sz="3600" b="1" dirty="0">
                <a:latin typeface="Times New Roman" panose="02020603050405020304" pitchFamily="18" charset="0"/>
              </a:rPr>
              <a:t>أ</a:t>
            </a:r>
            <a:r>
              <a:rPr lang="ar-SA" sz="3600" b="1" dirty="0" err="1">
                <a:latin typeface="Times New Roman" panose="02020603050405020304" pitchFamily="18" charset="0"/>
              </a:rPr>
              <a:t>يناك</a:t>
            </a:r>
            <a:r>
              <a:rPr lang="ar-SA" sz="3600" b="1" dirty="0">
                <a:latin typeface="Times New Roman" panose="02020603050405020304" pitchFamily="18" charset="0"/>
              </a:rPr>
              <a:t> جائعا</a:t>
            </a:r>
            <a:r>
              <a:rPr lang="ar-BH" sz="3600" b="1" dirty="0">
                <a:latin typeface="Times New Roman" panose="02020603050405020304" pitchFamily="18" charset="0"/>
              </a:rPr>
              <a:t>ً</a:t>
            </a:r>
            <a:r>
              <a:rPr lang="ar-SA" sz="3600" b="1" dirty="0">
                <a:latin typeface="Times New Roman" panose="02020603050405020304" pitchFamily="18" charset="0"/>
              </a:rPr>
              <a:t> فأطعمناك</a:t>
            </a:r>
            <a:r>
              <a:rPr lang="ar-BH" sz="3600" b="1" dirty="0" err="1">
                <a:latin typeface="Times New Roman" panose="02020603050405020304" pitchFamily="18" charset="0"/>
              </a:rPr>
              <a:t>،</a:t>
            </a:r>
            <a:r>
              <a:rPr lang="ar-SA" sz="3600" b="1" dirty="0">
                <a:latin typeface="Times New Roman" panose="02020603050405020304" pitchFamily="18" charset="0"/>
              </a:rPr>
              <a:t> أو عطشانا</a:t>
            </a:r>
            <a:r>
              <a:rPr lang="ar-BH" sz="3600" b="1" dirty="0">
                <a:latin typeface="Times New Roman" panose="02020603050405020304" pitchFamily="18" charset="0"/>
              </a:rPr>
              <a:t>ً</a:t>
            </a:r>
            <a:r>
              <a:rPr lang="ar-SA" sz="3600" b="1" dirty="0">
                <a:latin typeface="Times New Roman" panose="02020603050405020304" pitchFamily="18" charset="0"/>
              </a:rPr>
              <a:t> </a:t>
            </a:r>
            <a:r>
              <a:rPr lang="ar-SA" sz="3600" b="1" dirty="0" err="1">
                <a:latin typeface="Times New Roman" panose="02020603050405020304" pitchFamily="18" charset="0"/>
              </a:rPr>
              <a:t>فسقيناك؟</a:t>
            </a:r>
            <a:r>
              <a:rPr lang="ar-SA" sz="3600" b="1" dirty="0">
                <a:latin typeface="Times New Roman" panose="02020603050405020304" pitchFamily="18" charset="0"/>
              </a:rPr>
              <a:t> ومتي رأيناك غريبا</a:t>
            </a:r>
            <a:r>
              <a:rPr lang="ar-BH" sz="3600" b="1" dirty="0">
                <a:latin typeface="Times New Roman" panose="02020603050405020304" pitchFamily="18" charset="0"/>
              </a:rPr>
              <a:t>ً</a:t>
            </a:r>
            <a:r>
              <a:rPr lang="ar-SA" sz="3600" b="1" dirty="0">
                <a:latin typeface="Times New Roman" panose="02020603050405020304" pitchFamily="18" charset="0"/>
              </a:rPr>
              <a:t> </a:t>
            </a:r>
            <a:r>
              <a:rPr lang="ar-SA" sz="3600" b="1" dirty="0" err="1">
                <a:latin typeface="Times New Roman" panose="02020603050405020304" pitchFamily="18" charset="0"/>
              </a:rPr>
              <a:t>فأويناك</a:t>
            </a:r>
            <a:r>
              <a:rPr lang="ar-BH" sz="3600" b="1" dirty="0" err="1">
                <a:latin typeface="Times New Roman" panose="02020603050405020304" pitchFamily="18" charset="0"/>
              </a:rPr>
              <a:t>،</a:t>
            </a:r>
            <a:r>
              <a:rPr lang="ar-SA" sz="3600" b="1" dirty="0">
                <a:latin typeface="Times New Roman" panose="02020603050405020304" pitchFamily="18" charset="0"/>
              </a:rPr>
              <a:t> أو عريانا</a:t>
            </a:r>
            <a:r>
              <a:rPr lang="ar-BH" sz="3600" b="1" dirty="0">
                <a:latin typeface="Times New Roman" panose="02020603050405020304" pitchFamily="18" charset="0"/>
              </a:rPr>
              <a:t>ً</a:t>
            </a:r>
            <a:r>
              <a:rPr lang="ar-SA" sz="3600" b="1" dirty="0">
                <a:latin typeface="Times New Roman" panose="02020603050405020304" pitchFamily="18" charset="0"/>
              </a:rPr>
              <a:t> فكسوناك؟ ومتي ر</a:t>
            </a:r>
            <a:r>
              <a:rPr lang="ar-BH" sz="3600" b="1" dirty="0">
                <a:latin typeface="Times New Roman" panose="02020603050405020304" pitchFamily="18" charset="0"/>
              </a:rPr>
              <a:t>أ</a:t>
            </a:r>
            <a:r>
              <a:rPr lang="ar-SA" sz="3600" b="1" dirty="0" err="1">
                <a:latin typeface="Times New Roman" panose="02020603050405020304" pitchFamily="18" charset="0"/>
              </a:rPr>
              <a:t>يناك</a:t>
            </a:r>
            <a:r>
              <a:rPr lang="ar-SA" sz="3600" b="1" dirty="0">
                <a:latin typeface="Times New Roman" panose="02020603050405020304" pitchFamily="18" charset="0"/>
              </a:rPr>
              <a:t> مريضا</a:t>
            </a:r>
            <a:r>
              <a:rPr lang="ar-BH" sz="3600" b="1" dirty="0">
                <a:latin typeface="Times New Roman" panose="02020603050405020304" pitchFamily="18" charset="0"/>
              </a:rPr>
              <a:t>ً</a:t>
            </a:r>
            <a:r>
              <a:rPr lang="ar-SA" sz="3600" b="1" dirty="0">
                <a:latin typeface="Times New Roman" panose="02020603050405020304" pitchFamily="18" charset="0"/>
              </a:rPr>
              <a:t> أو محبوسا</a:t>
            </a:r>
            <a:r>
              <a:rPr lang="ar-BH" sz="3600" b="1" dirty="0">
                <a:latin typeface="Times New Roman" panose="02020603050405020304" pitchFamily="18" charset="0"/>
              </a:rPr>
              <a:t>ً</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 من يوم الثلاثاء المقدس</a:t>
            </a:r>
            <a:endParaRPr lang="en-US" altLang="fr-FR" b="1" i="1" dirty="0">
              <a:solidFill>
                <a:schemeClr val="bg1"/>
              </a:solidFill>
            </a:endParaRPr>
          </a:p>
        </p:txBody>
      </p:sp>
      <p:sp>
        <p:nvSpPr>
          <p:cNvPr id="6" name="ZoneTexte 5">
            <a:extLst>
              <a:ext uri="{FF2B5EF4-FFF2-40B4-BE49-F238E27FC236}">
                <a16:creationId xmlns:a16="http://schemas.microsoft.com/office/drawing/2014/main" id="{C3401441-5AD5-4AD6-B524-0446E7CB31AA}"/>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11</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2579590759"/>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de venir à toi?» Et le roi leur répondra: «En vérité, je vous le déclare, chaque fois que vous l'avez fait à l'un de ces plus petits, qui sont mes frères, c'est à moi que vous l'avez fait!» Alors il dira à ceux qui seront à sa gauche: «Allez-vous-en loin de moi, maudits, au feu éternel qui a été préparé pour le diable et pour ses anges. Car j'ai eu faim et vous ne m'avez pas donné à manger; j'ai eu soif et vous ne m'avez pas donné à boire; j'étais un étranger</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فأتينا </a:t>
            </a:r>
            <a:r>
              <a:rPr lang="ar-SA" sz="3600" b="1" dirty="0" err="1">
                <a:latin typeface="Times New Roman" panose="02020603050405020304" pitchFamily="18" charset="0"/>
              </a:rPr>
              <a:t>إليك؟</a:t>
            </a:r>
            <a:r>
              <a:rPr lang="ar-SA" sz="3600" b="1" dirty="0">
                <a:latin typeface="Times New Roman" panose="02020603050405020304" pitchFamily="18" charset="0"/>
              </a:rPr>
              <a:t> فيجيب الملك ويقول لهم: الحق أقول لكم</a:t>
            </a:r>
            <a:r>
              <a:rPr lang="ar-BH" sz="3600" b="1" dirty="0" err="1">
                <a:latin typeface="Times New Roman" panose="02020603050405020304" pitchFamily="18" charset="0"/>
              </a:rPr>
              <a:t>،</a:t>
            </a:r>
            <a:r>
              <a:rPr lang="ar-SA" sz="3600" b="1" dirty="0">
                <a:latin typeface="Times New Roman" panose="02020603050405020304" pitchFamily="18" charset="0"/>
              </a:rPr>
              <a:t> إنكم كلما فعلتم ذلك بأحد </a:t>
            </a:r>
            <a:r>
              <a:rPr lang="ar-BH" sz="3600" b="1" dirty="0">
                <a:latin typeface="Times New Roman" panose="02020603050405020304" pitchFamily="18" charset="0"/>
              </a:rPr>
              <a:t>إ</a:t>
            </a:r>
            <a:r>
              <a:rPr lang="ar-SA" sz="3600" b="1" dirty="0" err="1">
                <a:latin typeface="Times New Roman" panose="02020603050405020304" pitchFamily="18" charset="0"/>
              </a:rPr>
              <a:t>خوتي</a:t>
            </a:r>
            <a:r>
              <a:rPr lang="ar-SA" sz="3600" b="1" dirty="0">
                <a:latin typeface="Times New Roman" panose="02020603050405020304" pitchFamily="18" charset="0"/>
              </a:rPr>
              <a:t> هؤلاء الصغار فبي فعلتموه. حينئذ يقول للأشرار الذين عن يساره: </a:t>
            </a:r>
            <a:r>
              <a:rPr lang="ar-SA" sz="3600" b="1" dirty="0" err="1">
                <a:latin typeface="Times New Roman" panose="02020603050405020304" pitchFamily="18" charset="0"/>
              </a:rPr>
              <a:t>إذهبوا</a:t>
            </a:r>
            <a:r>
              <a:rPr lang="ar-SA" sz="3600" b="1" dirty="0">
                <a:latin typeface="Times New Roman" panose="02020603050405020304" pitchFamily="18" charset="0"/>
              </a:rPr>
              <a:t> عني يا ملاعين إلي النار الأبدية المعدة لإبليس وملائكته</a:t>
            </a:r>
            <a:r>
              <a:rPr lang="ar-BH" sz="3600" b="1" dirty="0" err="1">
                <a:latin typeface="Times New Roman" panose="02020603050405020304" pitchFamily="18" charset="0"/>
              </a:rPr>
              <a:t>،</a:t>
            </a:r>
            <a:r>
              <a:rPr lang="ar-SA" sz="3600" b="1" dirty="0">
                <a:latin typeface="Times New Roman" panose="02020603050405020304" pitchFamily="18" charset="0"/>
              </a:rPr>
              <a:t> لأني جعت فلم تطعموني وعطشت فلم تسقوني</a:t>
            </a:r>
            <a:r>
              <a:rPr lang="ar-BH" sz="3600" b="1" dirty="0" err="1">
                <a:latin typeface="Times New Roman" panose="02020603050405020304" pitchFamily="18" charset="0"/>
              </a:rPr>
              <a:t>،</a:t>
            </a:r>
            <a:r>
              <a:rPr lang="ar-SA" sz="3600" b="1" dirty="0">
                <a:latin typeface="Times New Roman" panose="02020603050405020304" pitchFamily="18" charset="0"/>
              </a:rPr>
              <a:t> وكنت غريبا</a:t>
            </a:r>
            <a:r>
              <a:rPr lang="ar-BH" sz="3600" b="1" dirty="0">
                <a:latin typeface="Times New Roman" panose="02020603050405020304" pitchFamily="18" charset="0"/>
              </a:rPr>
              <a:t>ً</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 من يوم الثلاثاء المقدس</a:t>
            </a:r>
            <a:endParaRPr lang="en-US" altLang="fr-FR" b="1" i="1" dirty="0">
              <a:solidFill>
                <a:schemeClr val="bg1"/>
              </a:solidFill>
            </a:endParaRPr>
          </a:p>
        </p:txBody>
      </p:sp>
      <p:sp>
        <p:nvSpPr>
          <p:cNvPr id="6" name="ZoneTexte 5">
            <a:extLst>
              <a:ext uri="{FF2B5EF4-FFF2-40B4-BE49-F238E27FC236}">
                <a16:creationId xmlns:a16="http://schemas.microsoft.com/office/drawing/2014/main" id="{70A81CF7-99C1-485E-A138-A97113670DAD}"/>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11</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3618970896"/>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vous ne m'avez pas recueilli; nu, et vous ne m'avez pas vêtu; malade et en prison, et vous ne m'avez pas visité.» Alors eux aussi répondront: «Seigneur, quand nous est-il arrivé de te voir affamé ou assoiffé, étranger ou nu, malade ou en prison, sans venir t'assister?» Alors il leur répondra : "En vérité, je vous le déclare, chaque fois que vous ne l'avez pas fait à l'un de ces plus petits, à moi non plus vous ne l'avez pas fait."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فلم </a:t>
            </a:r>
            <a:r>
              <a:rPr lang="ar-SA" sz="3600" b="1" dirty="0" err="1">
                <a:latin typeface="Times New Roman" panose="02020603050405020304" pitchFamily="18" charset="0"/>
              </a:rPr>
              <a:t>تأووني</a:t>
            </a:r>
            <a:r>
              <a:rPr lang="ar-BH" sz="3600" b="1" dirty="0" err="1">
                <a:latin typeface="Times New Roman" panose="02020603050405020304" pitchFamily="18" charset="0"/>
              </a:rPr>
              <a:t>،</a:t>
            </a:r>
            <a:r>
              <a:rPr lang="ar-SA" sz="3600" b="1" dirty="0">
                <a:latin typeface="Times New Roman" panose="02020603050405020304" pitchFamily="18" charset="0"/>
              </a:rPr>
              <a:t> وعريانا</a:t>
            </a:r>
            <a:r>
              <a:rPr lang="ar-BH" sz="3600" b="1" dirty="0">
                <a:latin typeface="Times New Roman" panose="02020603050405020304" pitchFamily="18" charset="0"/>
              </a:rPr>
              <a:t>ً</a:t>
            </a:r>
            <a:r>
              <a:rPr lang="ar-SA" sz="3600" b="1" dirty="0">
                <a:latin typeface="Times New Roman" panose="02020603050405020304" pitchFamily="18" charset="0"/>
              </a:rPr>
              <a:t> فلم تكسوني</a:t>
            </a:r>
            <a:r>
              <a:rPr lang="ar-BH" sz="3600" b="1" dirty="0" err="1">
                <a:latin typeface="Times New Roman" panose="02020603050405020304" pitchFamily="18" charset="0"/>
              </a:rPr>
              <a:t>،</a:t>
            </a:r>
            <a:r>
              <a:rPr lang="ar-SA" sz="3600" b="1" dirty="0">
                <a:latin typeface="Times New Roman" panose="02020603050405020304" pitchFamily="18" charset="0"/>
              </a:rPr>
              <a:t> ومريضا</a:t>
            </a:r>
            <a:r>
              <a:rPr lang="ar-BH" sz="3600" b="1" dirty="0">
                <a:latin typeface="Times New Roman" panose="02020603050405020304" pitchFamily="18" charset="0"/>
              </a:rPr>
              <a:t>ً</a:t>
            </a:r>
            <a:r>
              <a:rPr lang="ar-SA" sz="3600" b="1" dirty="0">
                <a:latin typeface="Times New Roman" panose="02020603050405020304" pitchFamily="18" charset="0"/>
              </a:rPr>
              <a:t> فلم ت</a:t>
            </a:r>
            <a:r>
              <a:rPr lang="ar-BH" sz="3600" b="1" dirty="0">
                <a:latin typeface="Times New Roman" panose="02020603050405020304" pitchFamily="18" charset="0"/>
              </a:rPr>
              <a:t>زور</a:t>
            </a:r>
            <a:r>
              <a:rPr lang="ar-SA" sz="3600" b="1" dirty="0">
                <a:latin typeface="Times New Roman" panose="02020603050405020304" pitchFamily="18" charset="0"/>
              </a:rPr>
              <a:t>وني</a:t>
            </a:r>
            <a:r>
              <a:rPr lang="ar-BH" sz="3600" b="1" dirty="0" err="1">
                <a:latin typeface="Times New Roman" panose="02020603050405020304" pitchFamily="18" charset="0"/>
              </a:rPr>
              <a:t>،</a:t>
            </a:r>
            <a:r>
              <a:rPr lang="ar-SA" sz="3600" b="1" dirty="0">
                <a:latin typeface="Times New Roman" panose="02020603050405020304" pitchFamily="18" charset="0"/>
              </a:rPr>
              <a:t> ومحبوسا</a:t>
            </a:r>
            <a:r>
              <a:rPr lang="ar-BH" sz="3600" b="1" dirty="0">
                <a:latin typeface="Times New Roman" panose="02020603050405020304" pitchFamily="18" charset="0"/>
              </a:rPr>
              <a:t>ً</a:t>
            </a:r>
            <a:r>
              <a:rPr lang="ar-SA" sz="3600" b="1" dirty="0">
                <a:latin typeface="Times New Roman" panose="02020603050405020304" pitchFamily="18" charset="0"/>
              </a:rPr>
              <a:t> فلم ت</a:t>
            </a:r>
            <a:r>
              <a:rPr lang="ar-BH" sz="3600" b="1" dirty="0">
                <a:latin typeface="Times New Roman" panose="02020603050405020304" pitchFamily="18" charset="0"/>
              </a:rPr>
              <a:t>أتوا إلىّ</a:t>
            </a:r>
            <a:r>
              <a:rPr lang="ar-SA" sz="3600" b="1" dirty="0" err="1">
                <a:latin typeface="Times New Roman" panose="02020603050405020304" pitchFamily="18" charset="0"/>
              </a:rPr>
              <a:t>.</a:t>
            </a:r>
            <a:r>
              <a:rPr lang="ar-SA" sz="3600" b="1" dirty="0">
                <a:latin typeface="Times New Roman" panose="02020603050405020304" pitchFamily="18" charset="0"/>
              </a:rPr>
              <a:t> حينئذ يجيبونه هم أيضا</a:t>
            </a:r>
            <a:r>
              <a:rPr lang="ar-BH" sz="3600" b="1" dirty="0">
                <a:latin typeface="Times New Roman" panose="02020603050405020304" pitchFamily="18" charset="0"/>
              </a:rPr>
              <a:t>ً</a:t>
            </a:r>
            <a:r>
              <a:rPr lang="ar-SA" sz="3600" b="1" dirty="0">
                <a:latin typeface="Times New Roman" panose="02020603050405020304" pitchFamily="18" charset="0"/>
              </a:rPr>
              <a:t> قائلين: يا رب متي رأيناك جائعا</a:t>
            </a:r>
            <a:r>
              <a:rPr lang="ar-BH" sz="3600" b="1" dirty="0">
                <a:latin typeface="Times New Roman" panose="02020603050405020304" pitchFamily="18" charset="0"/>
              </a:rPr>
              <a:t>ً</a:t>
            </a:r>
            <a:r>
              <a:rPr lang="ar-SA" sz="3600" b="1" dirty="0">
                <a:latin typeface="Times New Roman" panose="02020603050405020304" pitchFamily="18" charset="0"/>
              </a:rPr>
              <a:t> أو عطشانا</a:t>
            </a:r>
            <a:r>
              <a:rPr lang="ar-BH" sz="3600" b="1" dirty="0">
                <a:latin typeface="Times New Roman" panose="02020603050405020304" pitchFamily="18" charset="0"/>
              </a:rPr>
              <a:t>ً،</a:t>
            </a:r>
            <a:r>
              <a:rPr lang="ar-SA" sz="3600" b="1" dirty="0">
                <a:latin typeface="Times New Roman" panose="02020603050405020304" pitchFamily="18" charset="0"/>
              </a:rPr>
              <a:t> أو غريبا</a:t>
            </a:r>
            <a:r>
              <a:rPr lang="ar-BH" sz="3600" b="1" dirty="0">
                <a:latin typeface="Times New Roman" panose="02020603050405020304" pitchFamily="18" charset="0"/>
              </a:rPr>
              <a:t>ً</a:t>
            </a:r>
            <a:r>
              <a:rPr lang="ar-SA" sz="3600" b="1" dirty="0">
                <a:latin typeface="Times New Roman" panose="02020603050405020304" pitchFamily="18" charset="0"/>
              </a:rPr>
              <a:t> أو عريانا</a:t>
            </a:r>
            <a:r>
              <a:rPr lang="ar-BH" sz="3600" b="1" dirty="0">
                <a:latin typeface="Times New Roman" panose="02020603050405020304" pitchFamily="18" charset="0"/>
              </a:rPr>
              <a:t>ً،</a:t>
            </a:r>
            <a:r>
              <a:rPr lang="ar-SA" sz="3600" b="1" dirty="0">
                <a:latin typeface="Times New Roman" panose="02020603050405020304" pitchFamily="18" charset="0"/>
              </a:rPr>
              <a:t> أو مريضا</a:t>
            </a:r>
            <a:r>
              <a:rPr lang="ar-BH" sz="3600" b="1" dirty="0">
                <a:latin typeface="Times New Roman" panose="02020603050405020304" pitchFamily="18" charset="0"/>
              </a:rPr>
              <a:t>ً أو محبوساً</a:t>
            </a:r>
            <a:r>
              <a:rPr lang="ar-SA" sz="3600" b="1" dirty="0">
                <a:latin typeface="Times New Roman" panose="02020603050405020304" pitchFamily="18" charset="0"/>
              </a:rPr>
              <a:t> ولم نخدمك؟! حينئذ يجيبهم قائلا</a:t>
            </a:r>
            <a:r>
              <a:rPr lang="ar-BH" sz="3600" b="1" dirty="0">
                <a:latin typeface="Times New Roman" panose="02020603050405020304" pitchFamily="18" charset="0"/>
              </a:rPr>
              <a:t>ً</a:t>
            </a:r>
            <a:r>
              <a:rPr lang="ar-SA" sz="3600" b="1" dirty="0">
                <a:latin typeface="Times New Roman" panose="02020603050405020304" pitchFamily="18" charset="0"/>
              </a:rPr>
              <a:t>: الحق أقول لكم</a:t>
            </a:r>
            <a:r>
              <a:rPr lang="ar-BH" sz="3600" b="1" dirty="0" err="1">
                <a:latin typeface="Times New Roman" panose="02020603050405020304" pitchFamily="18" charset="0"/>
              </a:rPr>
              <a:t>،</a:t>
            </a:r>
            <a:r>
              <a:rPr lang="ar-SA" sz="3600" b="1" dirty="0">
                <a:latin typeface="Times New Roman" panose="02020603050405020304" pitchFamily="18" charset="0"/>
              </a:rPr>
              <a:t> بما أنكم لم تفعلوه بأحد هؤلاء الصغار فبي لم تفعلوه</a:t>
            </a:r>
            <a:r>
              <a:rPr lang="ar-BH" sz="3600" b="1" dirty="0" err="1">
                <a:latin typeface="Times New Roman" panose="02020603050405020304" pitchFamily="18" charset="0"/>
              </a:rPr>
              <a:t>.</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 من يوم الثلاثاء المقدس</a:t>
            </a:r>
            <a:endParaRPr lang="en-US" altLang="fr-FR" b="1" i="1" dirty="0">
              <a:solidFill>
                <a:schemeClr val="bg1"/>
              </a:solidFill>
            </a:endParaRPr>
          </a:p>
        </p:txBody>
      </p:sp>
      <p:sp>
        <p:nvSpPr>
          <p:cNvPr id="6" name="ZoneTexte 5">
            <a:extLst>
              <a:ext uri="{FF2B5EF4-FFF2-40B4-BE49-F238E27FC236}">
                <a16:creationId xmlns:a16="http://schemas.microsoft.com/office/drawing/2014/main" id="{C3401441-5AD5-4AD6-B524-0446E7CB31AA}"/>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11</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4071969254"/>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ils s'en iront, ceux-ci au châtiment éternel, et les justes à la vie éternelle. Or, quand Jésus eut achevé toutes ces instructions, il dit à ses disciples: «Vous le savez, dans deux jours, c'est la Pâque: le Fils de l'homme va être livré pour être crucifié.»</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فيذهب هؤلاء إلي العذاب الدائم </a:t>
            </a:r>
            <a:r>
              <a:rPr lang="ar-SA" sz="3600" b="1" dirty="0" err="1">
                <a:latin typeface="Times New Roman" panose="02020603050405020304" pitchFamily="18" charset="0"/>
              </a:rPr>
              <a:t>والصديقون</a:t>
            </a:r>
            <a:r>
              <a:rPr lang="ar-SA" sz="3600" b="1" dirty="0">
                <a:latin typeface="Times New Roman" panose="02020603050405020304" pitchFamily="18" charset="0"/>
              </a:rPr>
              <a:t> إلي الحياة </a:t>
            </a:r>
            <a:r>
              <a:rPr lang="ar-SA" sz="3600" b="1" dirty="0" err="1">
                <a:latin typeface="Times New Roman" panose="02020603050405020304" pitchFamily="18" charset="0"/>
              </a:rPr>
              <a:t>الأبدية.</a:t>
            </a:r>
            <a:r>
              <a:rPr lang="ar-SA" sz="3600" b="1" dirty="0">
                <a:latin typeface="Times New Roman" panose="02020603050405020304" pitchFamily="18" charset="0"/>
              </a:rPr>
              <a:t> ولما أكمل يسوع هذه الأقوال كلها قال لتلاميذه: تعلمون أنه بعد يومين يكون الفصح و</a:t>
            </a:r>
            <a:r>
              <a:rPr lang="ar-BH" sz="3600" b="1" dirty="0">
                <a:latin typeface="Times New Roman" panose="02020603050405020304" pitchFamily="18" charset="0"/>
              </a:rPr>
              <a:t>إ</a:t>
            </a:r>
            <a:r>
              <a:rPr lang="ar-SA" sz="3600" b="1" dirty="0">
                <a:latin typeface="Times New Roman" panose="02020603050405020304" pitchFamily="18" charset="0"/>
              </a:rPr>
              <a:t>بن الإنسان يسلم ليصلب.</a:t>
            </a:r>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dirty="0">
              <a:solidFill>
                <a:srgbClr val="C00000"/>
              </a:solidFill>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 من يوم الثلاثاء المقدس</a:t>
            </a:r>
            <a:endParaRPr lang="en-US" altLang="fr-FR" b="1" i="1" dirty="0">
              <a:solidFill>
                <a:schemeClr val="bg1"/>
              </a:solidFill>
            </a:endParaRPr>
          </a:p>
        </p:txBody>
      </p:sp>
      <p:sp>
        <p:nvSpPr>
          <p:cNvPr id="6" name="ZoneTexte 5">
            <a:extLst>
              <a:ext uri="{FF2B5EF4-FFF2-40B4-BE49-F238E27FC236}">
                <a16:creationId xmlns:a16="http://schemas.microsoft.com/office/drawing/2014/main" id="{6DFF4154-076A-4F61-BB35-DE96410FC44A}"/>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11</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399433844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Tree>
    <p:extLst>
      <p:ext uri="{BB962C8B-B14F-4D97-AF65-F5344CB8AC3E}">
        <p14:creationId xmlns:p14="http://schemas.microsoft.com/office/powerpoint/2010/main" val="3120897533"/>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886997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Celui qui n’est pas fort dira je suis fort lorsqu’il aura remis son cœur à l’Écriture. Le prophète dit: beaucoup dont les corps se sont affaiblis, affaibliront leurs cœurs aussi à cause de leur adultère. La Bible dit de ceux-là: Ils seront brisés par leur impureté. Mais au sujet des combattants courageux il est dit : Efforce-toi de te présenter devant Dieu comme un homme qui a fait ses preuves, un ouvrier qui n'a point à rougir, qui dispense droitement la parole de la vérité</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والذي ليس بقوى يقول أنا قوى عندما يعطى قلبه للقول المكتوب. و كقول النبي</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كثيرون هم الذين ضعفت أجسادهم من كثرة زناهم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سيضعفون أيضًا في قلوبهم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كما يقول الكتاب عن هؤلاء هكذا أنه يتحطم بنجاسة نفسه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وأما المجاهدون بشجاعة فقد قيل عنهم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أسرع وقو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 ذاتك صفيا لله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فاعلا لا يخزى. يقطع كلمة الحق</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75432308"/>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831571"/>
            <a:ext cx="3682285" cy="491362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620688"/>
            <a:ext cx="3666705" cy="5361831"/>
          </a:xfrm>
          <a:prstGeom prst="rect">
            <a:avLst/>
          </a:prstGeom>
        </p:spPr>
        <p:txBody>
          <a:bodyPr wrap="square" anchor="ctr" anchorCtr="0">
            <a:normAutofit lnSpcReduction="10000"/>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47032"/>
            <a:ext cx="4285760" cy="5831011"/>
          </a:xfrm>
          <a:prstGeom prst="rect">
            <a:avLst/>
          </a:prstGeom>
        </p:spPr>
        <p:txBody>
          <a:bodyPr wrap="square">
            <a:normAutofit lnSpcReduction="10000"/>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800" b="1" dirty="0">
              <a:latin typeface="CS Avva Shenouda" panose="020B7200000000000000" pitchFamily="34" charset="0"/>
            </a:endParaRPr>
          </a:p>
          <a:p>
            <a:pPr algn="ctr"/>
            <a:endParaRPr lang="fr-FR" sz="1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
        <p:nvSpPr>
          <p:cNvPr id="8" name="Rectangle 7">
            <a:hlinkClick r:id="rId3" action="ppaction://hlinksldjump"/>
            <a:extLst>
              <a:ext uri="{FF2B5EF4-FFF2-40B4-BE49-F238E27FC236}">
                <a16:creationId xmlns:a16="http://schemas.microsoft.com/office/drawing/2014/main" id="{C0301672-C9C5-464C-8660-B84447E18A3E}"/>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Retour 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1ère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1408967122"/>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Envers Toi seul, Seigneur tout puissant, j'ai péché. Pardonne-moi, mon Seigneur et mon Dieu. J'ai fait le mal avec arrogance et j'ai été paresseux dans l'observation de Tes commandements, Seigneur. Lorsque Tu viendras dans la puissance de Ta gloire, entouré de Tes anges, et que Tu t'assiéras sur le trône de Ton royaume, Toi le vrai juge, toutes les nations s'assembleront devant Toi des quatre coins de la terre.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latin typeface="Times New Roman" panose="02020603050405020304" pitchFamily="18" charset="0"/>
              </a:rPr>
              <a:t>طــرح</a:t>
            </a:r>
            <a:endParaRPr lang="fr-FR" sz="3600" b="1" i="1" dirty="0">
              <a:solidFill>
                <a:srgbClr val="C00000"/>
              </a:solidFill>
              <a:latin typeface="Times New Roman" panose="02020603050405020304" pitchFamily="18" charset="0"/>
            </a:endParaRPr>
          </a:p>
          <a:p>
            <a:pPr algn="just" rtl="1"/>
            <a:r>
              <a:rPr lang="ar-SA" sz="3600" b="1" dirty="0">
                <a:latin typeface="Times New Roman" panose="02020603050405020304" pitchFamily="18" charset="0"/>
              </a:rPr>
              <a:t>لك وحدك أخطأت أيها الرب ضابط الكل</a:t>
            </a:r>
            <a:r>
              <a:rPr lang="ar-BH" sz="3600" b="1" dirty="0" err="1">
                <a:latin typeface="Times New Roman" panose="02020603050405020304" pitchFamily="18" charset="0"/>
              </a:rPr>
              <a:t>،</a:t>
            </a:r>
            <a:r>
              <a:rPr lang="ar-SA" sz="3600" b="1" dirty="0">
                <a:latin typeface="Times New Roman" panose="02020603050405020304" pitchFamily="18" charset="0"/>
              </a:rPr>
              <a:t> ف</a:t>
            </a:r>
            <a:r>
              <a:rPr lang="ar-BH" sz="3600" b="1" dirty="0">
                <a:latin typeface="Times New Roman" panose="02020603050405020304" pitchFamily="18" charset="0"/>
              </a:rPr>
              <a:t>إ</a:t>
            </a:r>
            <a:r>
              <a:rPr lang="ar-SA" sz="3600" b="1" dirty="0">
                <a:latin typeface="Times New Roman" panose="02020603050405020304" pitchFamily="18" charset="0"/>
              </a:rPr>
              <a:t>غفر لي يا ربي وإلهي</a:t>
            </a:r>
            <a:r>
              <a:rPr lang="ar-BH" sz="3600" b="1" dirty="0" err="1">
                <a:latin typeface="Times New Roman" panose="02020603050405020304" pitchFamily="18" charset="0"/>
              </a:rPr>
              <a:t>،</a:t>
            </a:r>
            <a:r>
              <a:rPr lang="ar-SA" sz="3600" b="1" dirty="0">
                <a:latin typeface="Times New Roman" panose="02020603050405020304" pitchFamily="18" charset="0"/>
              </a:rPr>
              <a:t> وصنعت الشر بجسارة وتكاسلت في أوامرك أيها الرب. إذا جئت بقوة مجدك ويحيط بك ملائكتك وتجلس أنت أيها الديان العادل علي كرسي مملكتك</a:t>
            </a:r>
            <a:r>
              <a:rPr lang="ar-BH" sz="3600" b="1" dirty="0" err="1">
                <a:latin typeface="Times New Roman" panose="02020603050405020304" pitchFamily="18" charset="0"/>
              </a:rPr>
              <a:t>،</a:t>
            </a:r>
            <a:r>
              <a:rPr lang="ar-SA" sz="3600" b="1" dirty="0">
                <a:latin typeface="Times New Roman" panose="02020603050405020304" pitchFamily="18" charset="0"/>
              </a:rPr>
              <a:t> وتجتمع إليك جميع الأمم من الأربع رياح زوايا الأرض</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 من يوم الثلاثاء المقدس</a:t>
            </a:r>
            <a:endParaRPr lang="en-US" altLang="fr-FR" b="1" i="1" dirty="0">
              <a:solidFill>
                <a:schemeClr val="bg1"/>
              </a:solidFill>
            </a:endParaRPr>
          </a:p>
        </p:txBody>
      </p:sp>
      <p:sp>
        <p:nvSpPr>
          <p:cNvPr id="6" name="ZoneTexte 5">
            <a:extLst>
              <a:ext uri="{FF2B5EF4-FFF2-40B4-BE49-F238E27FC236}">
                <a16:creationId xmlns:a16="http://schemas.microsoft.com/office/drawing/2014/main" id="{3E60E4D3-5DC1-4F0B-8E2A-F264D1DF905F}"/>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11</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1771987508"/>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D'un seul mot Tu les sépareras à droite et à gauche. Les brebis seront placées à Ta droite, et les chèvres à Ta gauche. Ceux qui seront à Ta droite se réjouiront avec Toi; ce sont les justes qui ont fait ce qui Te plais, qui ont retenu Tes commandements et les ont tous pratiqués, ceux qui T'ont nourri lorsque Tu avais faim, qui T'ont donné à boire lorsque Tu avais soif, qui T'ont accueilli chez eux lorsque Tu étais étranger, qui T'ont vêtu lorsque Tu étais nu,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ويفترقون بعضهم عن بعض</a:t>
            </a:r>
            <a:r>
              <a:rPr lang="ar-BH" sz="3600" b="1" dirty="0" err="1">
                <a:latin typeface="Times New Roman" panose="02020603050405020304" pitchFamily="18" charset="0"/>
              </a:rPr>
              <a:t>،</a:t>
            </a:r>
            <a:r>
              <a:rPr lang="ar-SA" sz="3600" b="1" dirty="0">
                <a:latin typeface="Times New Roman" panose="02020603050405020304" pitchFamily="18" charset="0"/>
              </a:rPr>
              <a:t> يمينا</a:t>
            </a:r>
            <a:r>
              <a:rPr lang="ar-BH" sz="3600" b="1" dirty="0">
                <a:latin typeface="Times New Roman" panose="02020603050405020304" pitchFamily="18" charset="0"/>
              </a:rPr>
              <a:t>ً</a:t>
            </a:r>
            <a:r>
              <a:rPr lang="ar-SA" sz="3600" b="1" dirty="0">
                <a:latin typeface="Times New Roman" panose="02020603050405020304" pitchFamily="18" charset="0"/>
              </a:rPr>
              <a:t> وشمالا</a:t>
            </a:r>
            <a:r>
              <a:rPr lang="ar-BH" sz="3600" b="1" dirty="0">
                <a:latin typeface="Times New Roman" panose="02020603050405020304" pitchFamily="18" charset="0"/>
              </a:rPr>
              <a:t>ً</a:t>
            </a:r>
            <a:r>
              <a:rPr lang="ar-SA" sz="3600" b="1" dirty="0">
                <a:latin typeface="Times New Roman" panose="02020603050405020304" pitchFamily="18" charset="0"/>
              </a:rPr>
              <a:t> بكلمة واحدة</a:t>
            </a:r>
            <a:r>
              <a:rPr lang="ar-BH" sz="3600" b="1" dirty="0" err="1">
                <a:latin typeface="Times New Roman" panose="02020603050405020304" pitchFamily="18" charset="0"/>
              </a:rPr>
              <a:t>،</a:t>
            </a:r>
            <a:r>
              <a:rPr lang="ar-SA" sz="3600" b="1" dirty="0">
                <a:latin typeface="Times New Roman" panose="02020603050405020304" pitchFamily="18" charset="0"/>
              </a:rPr>
              <a:t> وتقف الخراف عن يمينك والجداء عن يسارك</a:t>
            </a:r>
            <a:r>
              <a:rPr lang="ar-BH" sz="3600" b="1" dirty="0" err="1">
                <a:latin typeface="Times New Roman" panose="02020603050405020304" pitchFamily="18" charset="0"/>
              </a:rPr>
              <a:t>،</a:t>
            </a:r>
            <a:r>
              <a:rPr lang="ar-SA" sz="3600" b="1" dirty="0">
                <a:latin typeface="Times New Roman" panose="02020603050405020304" pitchFamily="18" charset="0"/>
              </a:rPr>
              <a:t> فيفرح معك الذين عن يمينك</a:t>
            </a:r>
            <a:r>
              <a:rPr lang="ar-BH" sz="3600" b="1" dirty="0" err="1">
                <a:latin typeface="Times New Roman" panose="02020603050405020304" pitchFamily="18" charset="0"/>
              </a:rPr>
              <a:t>،</a:t>
            </a:r>
            <a:r>
              <a:rPr lang="ar-SA" sz="3600" b="1" dirty="0">
                <a:latin typeface="Times New Roman" panose="02020603050405020304" pitchFamily="18" charset="0"/>
              </a:rPr>
              <a:t> الأبرار الذين صنعوا مرضاتك</a:t>
            </a:r>
            <a:r>
              <a:rPr lang="ar-BH" sz="3600" b="1" dirty="0" err="1">
                <a:latin typeface="Times New Roman" panose="02020603050405020304" pitchFamily="18" charset="0"/>
              </a:rPr>
              <a:t>،</a:t>
            </a:r>
            <a:r>
              <a:rPr lang="ar-SA" sz="3600" b="1" dirty="0">
                <a:latin typeface="Times New Roman" panose="02020603050405020304" pitchFamily="18" charset="0"/>
              </a:rPr>
              <a:t> المتمسكون بأوامرك وحفظوها وصنعوها جميعا</a:t>
            </a:r>
            <a:r>
              <a:rPr lang="ar-BH" sz="3600" b="1" dirty="0">
                <a:latin typeface="Times New Roman" panose="02020603050405020304" pitchFamily="18" charset="0"/>
              </a:rPr>
              <a:t>ً،</a:t>
            </a:r>
            <a:r>
              <a:rPr lang="ar-SA" sz="3600" b="1" dirty="0">
                <a:latin typeface="Times New Roman" panose="02020603050405020304" pitchFamily="18" charset="0"/>
              </a:rPr>
              <a:t> الذين أطعموك في جوعك وسقوك أيضا</a:t>
            </a:r>
            <a:r>
              <a:rPr lang="ar-BH" sz="3600" b="1" dirty="0">
                <a:latin typeface="Times New Roman" panose="02020603050405020304" pitchFamily="18" charset="0"/>
              </a:rPr>
              <a:t>ً</a:t>
            </a:r>
            <a:r>
              <a:rPr lang="ar-SA" sz="3600" b="1" dirty="0">
                <a:latin typeface="Times New Roman" panose="02020603050405020304" pitchFamily="18" charset="0"/>
              </a:rPr>
              <a:t> في عطشك وفي غربتك أووك في بيوتهم وفي عريك ستروك</a:t>
            </a:r>
            <a:r>
              <a:rPr lang="ar-BH" sz="3600" b="1" dirty="0" err="1">
                <a:latin typeface="Times New Roman" panose="02020603050405020304" pitchFamily="18" charset="0"/>
              </a:rPr>
              <a:t>،</a:t>
            </a:r>
            <a:r>
              <a:rPr lang="ar-SA" sz="3600" b="1" dirty="0">
                <a:latin typeface="Times New Roman" panose="02020603050405020304" pitchFamily="18" charset="0"/>
              </a:rPr>
              <a:t> </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 من يوم الثلاثاء المقدس</a:t>
            </a:r>
            <a:endParaRPr lang="en-US" altLang="fr-FR" b="1" i="1" dirty="0">
              <a:solidFill>
                <a:schemeClr val="bg1"/>
              </a:solidFill>
            </a:endParaRPr>
          </a:p>
        </p:txBody>
      </p:sp>
      <p:sp>
        <p:nvSpPr>
          <p:cNvPr id="6" name="ZoneTexte 5">
            <a:extLst>
              <a:ext uri="{FF2B5EF4-FFF2-40B4-BE49-F238E27FC236}">
                <a16:creationId xmlns:a16="http://schemas.microsoft.com/office/drawing/2014/main" id="{CA2027F1-58A1-47A5-B30F-CA994F0DCC0B}"/>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11</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3340583320"/>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qui T'ont visité lorsque Tu étais en prison, et qui T'ont servi lorsque Tu étais malade. A ce moment-là, ils se réjouiront de leurs bonnes œuvres et recevront leurs rétributions à l'inverse des chèvres. Les justes iront vers la Vie éternelle et les méchants vers le châtiment éternel. Ecoutez, vous les ignorants, comprenez, vous qui êtes égarés: la miséricorde triomphe du jugement. Soyez miséricordieux avant que le jugement du Juge ne vous atteigne.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وعندما دخلت السجن جاءوا لزيارتك</a:t>
            </a:r>
            <a:r>
              <a:rPr lang="ar-BH" sz="3600" b="1" dirty="0" err="1">
                <a:latin typeface="Times New Roman" panose="02020603050405020304" pitchFamily="18" charset="0"/>
              </a:rPr>
              <a:t>،</a:t>
            </a:r>
            <a:r>
              <a:rPr lang="ar-SA" sz="3600" b="1" dirty="0">
                <a:latin typeface="Times New Roman" panose="02020603050405020304" pitchFamily="18" charset="0"/>
              </a:rPr>
              <a:t> وفي مرضك خدموك</a:t>
            </a:r>
            <a:r>
              <a:rPr lang="ar-BH" sz="3600" b="1" dirty="0" err="1">
                <a:latin typeface="Times New Roman" panose="02020603050405020304" pitchFamily="18" charset="0"/>
              </a:rPr>
              <a:t>.</a:t>
            </a:r>
            <a:r>
              <a:rPr lang="ar-SA" sz="3600" b="1" dirty="0">
                <a:latin typeface="Times New Roman" panose="02020603050405020304" pitchFamily="18" charset="0"/>
              </a:rPr>
              <a:t> حينئذ يفرحون بأعمالهم الحسنة ويأخذون أجرهم دون </a:t>
            </a:r>
            <a:r>
              <a:rPr lang="ar-SA" sz="3600" b="1" dirty="0" err="1">
                <a:latin typeface="Times New Roman" panose="02020603050405020304" pitchFamily="18" charset="0"/>
              </a:rPr>
              <a:t>الجداء</a:t>
            </a:r>
            <a:r>
              <a:rPr lang="ar-BH" sz="3600" b="1" dirty="0" err="1">
                <a:latin typeface="Times New Roman" panose="02020603050405020304" pitchFamily="18" charset="0"/>
              </a:rPr>
              <a:t>.</a:t>
            </a:r>
            <a:r>
              <a:rPr lang="ar-SA" sz="3600" b="1" dirty="0">
                <a:latin typeface="Times New Roman" panose="02020603050405020304" pitchFamily="18" charset="0"/>
              </a:rPr>
              <a:t> فيمضي الأبرار إلي الحياة الدائمة والجداء إلي </a:t>
            </a:r>
            <a:r>
              <a:rPr lang="ar-SA" sz="3600" b="1" dirty="0" err="1">
                <a:latin typeface="Times New Roman" panose="02020603050405020304" pitchFamily="18" charset="0"/>
              </a:rPr>
              <a:t>العذاب.</a:t>
            </a:r>
            <a:r>
              <a:rPr lang="ar-SA" sz="3600" b="1" dirty="0">
                <a:latin typeface="Times New Roman" panose="02020603050405020304" pitchFamily="18" charset="0"/>
              </a:rPr>
              <a:t> </a:t>
            </a:r>
            <a:r>
              <a:rPr lang="ar-BH" sz="3600" b="1" dirty="0">
                <a:latin typeface="Times New Roman" panose="02020603050405020304" pitchFamily="18" charset="0"/>
              </a:rPr>
              <a:t>إ</a:t>
            </a:r>
            <a:r>
              <a:rPr lang="ar-SA" sz="3600" b="1" dirty="0">
                <a:latin typeface="Times New Roman" panose="02020603050405020304" pitchFamily="18" charset="0"/>
              </a:rPr>
              <a:t>سمعوا أيها </a:t>
            </a:r>
            <a:r>
              <a:rPr lang="ar-SA" sz="3600" b="1" dirty="0" err="1">
                <a:latin typeface="Times New Roman" panose="02020603050405020304" pitchFamily="18" charset="0"/>
              </a:rPr>
              <a:t>الجهال</a:t>
            </a:r>
            <a:r>
              <a:rPr lang="ar-BH" sz="3600" b="1" dirty="0" err="1">
                <a:latin typeface="Times New Roman" panose="02020603050405020304" pitchFamily="18" charset="0"/>
              </a:rPr>
              <a:t>،</a:t>
            </a:r>
            <a:r>
              <a:rPr lang="ar-SA" sz="3600" b="1" dirty="0">
                <a:latin typeface="Times New Roman" panose="02020603050405020304" pitchFamily="18" charset="0"/>
              </a:rPr>
              <a:t> </a:t>
            </a:r>
            <a:r>
              <a:rPr lang="ar-SA" sz="3600" b="1" dirty="0" err="1">
                <a:latin typeface="Times New Roman" panose="02020603050405020304" pitchFamily="18" charset="0"/>
              </a:rPr>
              <a:t>وإفهموا</a:t>
            </a:r>
            <a:r>
              <a:rPr lang="ar-SA" sz="3600" b="1" dirty="0">
                <a:latin typeface="Times New Roman" panose="02020603050405020304" pitchFamily="18" charset="0"/>
              </a:rPr>
              <a:t> أيها الضالين</a:t>
            </a:r>
            <a:r>
              <a:rPr lang="ar-BH" sz="3600" b="1" dirty="0" err="1">
                <a:latin typeface="Times New Roman" panose="02020603050405020304" pitchFamily="18" charset="0"/>
              </a:rPr>
              <a:t>:</a:t>
            </a:r>
            <a:r>
              <a:rPr lang="ar-SA" sz="3600" b="1" dirty="0">
                <a:latin typeface="Times New Roman" panose="02020603050405020304" pitchFamily="18" charset="0"/>
              </a:rPr>
              <a:t> </a:t>
            </a:r>
            <a:r>
              <a:rPr lang="ar-BH" sz="3600" b="1" dirty="0">
                <a:latin typeface="Times New Roman" panose="02020603050405020304" pitchFamily="18" charset="0"/>
              </a:rPr>
              <a:t>إ</a:t>
            </a:r>
            <a:r>
              <a:rPr lang="ar-SA" sz="3600" b="1" dirty="0">
                <a:latin typeface="Times New Roman" panose="02020603050405020304" pitchFamily="18" charset="0"/>
              </a:rPr>
              <a:t>ن الرحمة تفتخر في الحكم</a:t>
            </a:r>
            <a:r>
              <a:rPr lang="ar-BH" sz="3600" b="1" dirty="0" err="1">
                <a:latin typeface="Times New Roman" panose="02020603050405020304" pitchFamily="18" charset="0"/>
              </a:rPr>
              <a:t>،</a:t>
            </a:r>
            <a:r>
              <a:rPr lang="ar-SA" sz="3600" b="1" dirty="0">
                <a:latin typeface="Times New Roman" panose="02020603050405020304" pitchFamily="18" charset="0"/>
              </a:rPr>
              <a:t> </a:t>
            </a:r>
            <a:r>
              <a:rPr lang="ar-SA" sz="3600" b="1" dirty="0" err="1">
                <a:latin typeface="Times New Roman" panose="02020603050405020304" pitchFamily="18" charset="0"/>
              </a:rPr>
              <a:t>فإصنعوا</a:t>
            </a:r>
            <a:r>
              <a:rPr lang="ar-SA" sz="3600" b="1" dirty="0">
                <a:latin typeface="Times New Roman" panose="02020603050405020304" pitchFamily="18" charset="0"/>
              </a:rPr>
              <a:t> الرحمة قبل أن يأتي عليكم دينونة الديان.</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53414"/>
            <a:ext cx="38884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 من يوم الثلاثاء المقدس</a:t>
            </a:r>
            <a:endParaRPr lang="en-US" altLang="fr-FR" b="1" i="1" dirty="0">
              <a:solidFill>
                <a:schemeClr val="bg1"/>
              </a:solidFill>
            </a:endParaRPr>
          </a:p>
        </p:txBody>
      </p:sp>
      <p:sp>
        <p:nvSpPr>
          <p:cNvPr id="6" name="ZoneTexte 5">
            <a:extLst>
              <a:ext uri="{FF2B5EF4-FFF2-40B4-BE49-F238E27FC236}">
                <a16:creationId xmlns:a16="http://schemas.microsoft.com/office/drawing/2014/main" id="{D368C906-CBA4-41C4-AE75-E3C2D79F29C8}"/>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11</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3071147391"/>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904656"/>
          </a:xfrm>
        </p:spPr>
        <p:txBody>
          <a:bodyPr>
            <a:noAutofit/>
          </a:bodyPr>
          <a:lstStyle/>
          <a:p>
            <a:pPr marL="0" indent="0" algn="just">
              <a:buNone/>
            </a:pPr>
            <a:r>
              <a:rPr lang="fr-FR" sz="2800" b="1" dirty="0"/>
              <a:t>Lorsque notre Sauveur eut terminé ses paroles Il dit à ses disciples, ses élus: Dans deux jours ce sera la Pâque, écoutez mes frères que j'ai choisis: ce qui a été écrit dans les livres des prophètes concernant le Fils de l'homme sera accompli, afin qu'Il soit l'agneau prêt à être sacrifié et la Pâque parfaite jusqu'à la fin des temps. Tu es devenu en vérité, ô Christ notre Dieu, un agneau sans tâche sacrifié pour la vie du monde: l'Agneau de Dieu le Père qui enlève les péchés du monde entier.</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10927"/>
            <a:ext cx="5472608" cy="5798393"/>
          </a:xfrm>
          <a:prstGeom prst="rect">
            <a:avLst/>
          </a:prstGeom>
        </p:spPr>
        <p:txBody>
          <a:bodyPr wrap="square">
            <a:normAutofit lnSpcReduction="10000"/>
          </a:bodyPr>
          <a:lstStyle/>
          <a:p>
            <a:pPr algn="just" rtl="1"/>
            <a:r>
              <a:rPr lang="ar-SA" sz="3600" b="1" dirty="0">
                <a:latin typeface="Times New Roman" panose="02020603050405020304" pitchFamily="18" charset="0"/>
              </a:rPr>
              <a:t>فلما فرغ مخلصنا من كلامه أخبر التلاميذ أصفياءه أنه بعد يومين يكون الفصح</a:t>
            </a:r>
            <a:r>
              <a:rPr lang="ar-BH" sz="3600" b="1" dirty="0" err="1">
                <a:latin typeface="Times New Roman" panose="02020603050405020304" pitchFamily="18" charset="0"/>
              </a:rPr>
              <a:t>،</a:t>
            </a:r>
            <a:r>
              <a:rPr lang="ar-SA" sz="3600" b="1" dirty="0">
                <a:latin typeface="Times New Roman" panose="02020603050405020304" pitchFamily="18" charset="0"/>
              </a:rPr>
              <a:t> </a:t>
            </a:r>
            <a:r>
              <a:rPr lang="ar-SA" sz="3600" b="1" dirty="0" err="1">
                <a:latin typeface="Times New Roman" panose="02020603050405020304" pitchFamily="18" charset="0"/>
              </a:rPr>
              <a:t>فإسمعوا</a:t>
            </a:r>
            <a:r>
              <a:rPr lang="ar-SA" sz="3600" b="1" dirty="0">
                <a:latin typeface="Times New Roman" panose="02020603050405020304" pitchFamily="18" charset="0"/>
              </a:rPr>
              <a:t> يا أخوتي الذين </a:t>
            </a:r>
            <a:r>
              <a:rPr lang="ar-SA" sz="3600" b="1" dirty="0" err="1">
                <a:latin typeface="Times New Roman" panose="02020603050405020304" pitchFamily="18" charset="0"/>
              </a:rPr>
              <a:t>إصطفيتهم</a:t>
            </a:r>
            <a:r>
              <a:rPr lang="ar-BH" sz="3600" b="1" dirty="0" err="1">
                <a:latin typeface="Times New Roman" panose="02020603050405020304" pitchFamily="18" charset="0"/>
              </a:rPr>
              <a:t>،</a:t>
            </a:r>
            <a:r>
              <a:rPr lang="ar-SA" sz="3600" b="1" dirty="0">
                <a:latin typeface="Times New Roman" panose="02020603050405020304" pitchFamily="18" charset="0"/>
              </a:rPr>
              <a:t> إن </a:t>
            </a:r>
            <a:r>
              <a:rPr lang="ar-SA" sz="3600" b="1" dirty="0" err="1">
                <a:latin typeface="Times New Roman" panose="02020603050405020304" pitchFamily="18" charset="0"/>
              </a:rPr>
              <a:t>إبن</a:t>
            </a:r>
            <a:r>
              <a:rPr lang="ar-SA" sz="3600" b="1" dirty="0">
                <a:latin typeface="Times New Roman" panose="02020603050405020304" pitchFamily="18" charset="0"/>
              </a:rPr>
              <a:t> الإنسان سيكمل عليه المكتوب في سفر الأنبياء لكي يكون خروفا</a:t>
            </a:r>
            <a:r>
              <a:rPr lang="ar-BH" sz="3600" b="1" dirty="0">
                <a:latin typeface="Times New Roman" panose="02020603050405020304" pitchFamily="18" charset="0"/>
              </a:rPr>
              <a:t>ً</a:t>
            </a:r>
            <a:r>
              <a:rPr lang="ar-SA" sz="3600" b="1" dirty="0">
                <a:latin typeface="Times New Roman" panose="02020603050405020304" pitchFamily="18" charset="0"/>
              </a:rPr>
              <a:t> للذبح وفصحا</a:t>
            </a:r>
            <a:r>
              <a:rPr lang="ar-BH" sz="3600" b="1" dirty="0">
                <a:latin typeface="Times New Roman" panose="02020603050405020304" pitchFamily="18" charset="0"/>
              </a:rPr>
              <a:t>ً</a:t>
            </a:r>
            <a:r>
              <a:rPr lang="ar-SA" sz="3600" b="1" dirty="0">
                <a:latin typeface="Times New Roman" panose="02020603050405020304" pitchFamily="18" charset="0"/>
              </a:rPr>
              <a:t> كاملا</a:t>
            </a:r>
            <a:r>
              <a:rPr lang="ar-BH" sz="3600" b="1" dirty="0">
                <a:latin typeface="Times New Roman" panose="02020603050405020304" pitchFamily="18" charset="0"/>
              </a:rPr>
              <a:t>ً</a:t>
            </a:r>
            <a:r>
              <a:rPr lang="ar-SA" sz="3600" b="1" dirty="0">
                <a:latin typeface="Times New Roman" panose="02020603050405020304" pitchFamily="18" charset="0"/>
              </a:rPr>
              <a:t> إلي كمال الدهور</a:t>
            </a:r>
            <a:r>
              <a:rPr lang="ar-BH" sz="3600" b="1" dirty="0" err="1">
                <a:latin typeface="Times New Roman" panose="02020603050405020304" pitchFamily="18" charset="0"/>
              </a:rPr>
              <a:t>،</a:t>
            </a:r>
            <a:r>
              <a:rPr lang="ar-SA" sz="3600" b="1" dirty="0">
                <a:latin typeface="Times New Roman" panose="02020603050405020304" pitchFamily="18" charset="0"/>
              </a:rPr>
              <a:t> فبالحقيقة صرت أيها المسيح إلهنا حملا</a:t>
            </a:r>
            <a:r>
              <a:rPr lang="ar-BH" sz="3600" b="1" dirty="0">
                <a:latin typeface="Times New Roman" panose="02020603050405020304" pitchFamily="18" charset="0"/>
              </a:rPr>
              <a:t>ً</a:t>
            </a:r>
            <a:r>
              <a:rPr lang="ar-SA" sz="3600" b="1" dirty="0">
                <a:latin typeface="Times New Roman" panose="02020603050405020304" pitchFamily="18" charset="0"/>
              </a:rPr>
              <a:t> بلا عيب عن حياة العالم</a:t>
            </a:r>
            <a:r>
              <a:rPr lang="ar-BH" sz="3600" b="1" dirty="0" err="1">
                <a:latin typeface="Times New Roman" panose="02020603050405020304" pitchFamily="18" charset="0"/>
              </a:rPr>
              <a:t>،</a:t>
            </a:r>
            <a:r>
              <a:rPr lang="ar-SA" sz="3600" b="1" dirty="0">
                <a:latin typeface="Times New Roman" panose="02020603050405020304" pitchFamily="18" charset="0"/>
              </a:rPr>
              <a:t> الذي هو حمل الله ال</a:t>
            </a:r>
            <a:r>
              <a:rPr lang="ar-BH" sz="3600" b="1" dirty="0">
                <a:latin typeface="Times New Roman" panose="02020603050405020304" pitchFamily="18" charset="0"/>
              </a:rPr>
              <a:t>آ</a:t>
            </a:r>
            <a:r>
              <a:rPr lang="ar-SA" sz="3600" b="1" dirty="0">
                <a:latin typeface="Times New Roman" panose="02020603050405020304" pitchFamily="18" charset="0"/>
              </a:rPr>
              <a:t>ب حامل خطية العالم بأسره.</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 من يوم الثلاثاء المقدس</a:t>
            </a:r>
            <a:endParaRPr lang="en-US" altLang="fr-FR" b="1" i="1" dirty="0">
              <a:solidFill>
                <a:schemeClr val="bg1"/>
              </a:solidFill>
            </a:endParaRPr>
          </a:p>
        </p:txBody>
      </p:sp>
      <p:sp>
        <p:nvSpPr>
          <p:cNvPr id="6" name="ZoneTexte 5">
            <a:extLst>
              <a:ext uri="{FF2B5EF4-FFF2-40B4-BE49-F238E27FC236}">
                <a16:creationId xmlns:a16="http://schemas.microsoft.com/office/drawing/2014/main" id="{FBD2D3CA-5F76-406E-81E0-69849F310FD0}"/>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11</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361030872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BH"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BH"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Tree>
    <p:extLst>
      <p:ext uri="{BB962C8B-B14F-4D97-AF65-F5344CB8AC3E}">
        <p14:creationId xmlns:p14="http://schemas.microsoft.com/office/powerpoint/2010/main" val="574139358"/>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033241947"/>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074067850"/>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طلبة الصباح</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Litanies du matin</a:t>
            </a:r>
          </a:p>
        </p:txBody>
      </p:sp>
    </p:spTree>
    <p:extLst>
      <p:ext uri="{BB962C8B-B14F-4D97-AF65-F5344CB8AC3E}">
        <p14:creationId xmlns:p14="http://schemas.microsoft.com/office/powerpoint/2010/main" val="2607267803"/>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le Père Tout-Puissant.</a:t>
            </a:r>
            <a:endParaRPr lang="fr-FR" sz="4000" b="1" dirty="0">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نحنى ركبنا.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EG" sz="5400" b="1" dirty="0">
                <a:solidFill>
                  <a:srgbClr val="C00000"/>
                </a:solidFill>
                <a:latin typeface="Book Antiqua" panose="02040602050305030304" pitchFamily="18" charset="0"/>
              </a:rPr>
              <a:t>إ</a:t>
            </a:r>
            <a:r>
              <a:rPr lang="ar-AE" sz="5400" b="1" dirty="0">
                <a:solidFill>
                  <a:srgbClr val="C00000"/>
                </a:solidFill>
                <a:latin typeface="Book Antiqua" panose="02040602050305030304" pitchFamily="18" charset="0"/>
              </a:rPr>
              <a:t>رحمنا يا الله الآب ضابط الكل.</a:t>
            </a:r>
            <a:endParaRPr lang="fr-FR" sz="5400" b="1" dirty="0">
              <a:solidFill>
                <a:srgbClr val="C00000"/>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25481" y="1165524"/>
            <a:ext cx="3682285" cy="5509200"/>
          </a:xfrm>
          <a:prstGeom prst="rect">
            <a:avLst/>
          </a:prstGeom>
        </p:spPr>
        <p:txBody>
          <a:bodyPr wrap="square">
            <a:spAutoFit/>
          </a:bodyPr>
          <a:lstStyle/>
          <a:p>
            <a:pPr algn="just"/>
            <a:r>
              <a:rPr lang="fr-FR" sz="4400" b="1" dirty="0" err="1">
                <a:latin typeface="Avva_Marcos" panose="04020500000000000000" pitchFamily="82" charset="0"/>
              </a:rPr>
              <a:t>K</a:t>
            </a:r>
            <a:r>
              <a:rPr lang="fr-FR" sz="4400" b="1" dirty="0" err="1">
                <a:latin typeface="CS Avva Shenouda" panose="020B7200000000000000" pitchFamily="34" charset="0"/>
              </a:rPr>
              <a:t>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r>
              <a:rPr lang="fr-FR" sz="4400" b="1" dirty="0">
                <a:latin typeface="CS Avva Shenouda" panose="020B7200000000000000" pitchFamily="34" charset="0"/>
              </a:rPr>
              <a:t>.</a:t>
            </a:r>
          </a:p>
          <a:p>
            <a:pPr algn="just"/>
            <a:endParaRPr lang="fr-FR" sz="4400" b="1" dirty="0">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V] ~</a:t>
            </a:r>
            <a:r>
              <a:rPr lang="fr-FR" sz="4400" b="1" dirty="0" err="1">
                <a:solidFill>
                  <a:srgbClr val="C00000"/>
                </a:solidFill>
                <a:latin typeface="CS Avva Shenouda" panose="020B7200000000000000" pitchFamily="34" charset="0"/>
              </a:rPr>
              <a:t>Viwt</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pipantwkratwr</a:t>
            </a:r>
            <a:endParaRPr lang="fr-FR" sz="4400" b="1" dirty="0">
              <a:solidFill>
                <a:srgbClr val="C00000"/>
              </a:solidFill>
              <a:latin typeface="CS Avva Shenouda" panose="020B7200000000000000" pitchFamily="34" charset="0"/>
            </a:endParaRPr>
          </a:p>
          <a:p>
            <a:pPr algn="just"/>
            <a:endParaRPr lang="fr-FR" sz="4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624375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spcBef>
                <a:spcPts val="0"/>
              </a:spcBef>
              <a:buNone/>
            </a:pPr>
            <a:r>
              <a:rPr lang="fr-FR" sz="2800" b="1" i="1" dirty="0">
                <a:solidFill>
                  <a:srgbClr val="C00000"/>
                </a:solidFill>
              </a:rPr>
              <a:t>Clôturons le sermon de notre père</a:t>
            </a:r>
            <a:endParaRPr lang="fr-FR" sz="2800" b="1" dirty="0">
              <a:solidFill>
                <a:srgbClr val="C00000"/>
              </a:solidFill>
            </a:endParaRPr>
          </a:p>
          <a:p>
            <a:pPr marL="0" indent="0" algn="just">
              <a:lnSpc>
                <a:spcPct val="90000"/>
              </a:lnSpc>
              <a:spcBef>
                <a:spcPts val="0"/>
              </a:spcBef>
              <a:buNone/>
            </a:pPr>
            <a:r>
              <a:rPr lang="fr-FR" sz="2800" b="1" i="1" dirty="0" err="1">
                <a:solidFill>
                  <a:srgbClr val="C00000"/>
                </a:solidFill>
              </a:rPr>
              <a:t>Anba</a:t>
            </a:r>
            <a:r>
              <a:rPr lang="fr-FR" sz="2800" b="1" i="1" dirty="0">
                <a:solidFill>
                  <a:srgbClr val="C00000"/>
                </a:solidFill>
              </a:rPr>
              <a:t> </a:t>
            </a:r>
            <a:r>
              <a:rPr lang="fr-FR" sz="2800" b="1" i="1" dirty="0" err="1">
                <a:solidFill>
                  <a:srgbClr val="C00000"/>
                </a:solidFill>
              </a:rPr>
              <a:t>Chénouté</a:t>
            </a:r>
            <a:r>
              <a:rPr lang="fr-FR" sz="2800" b="1" i="1" dirty="0">
                <a:solidFill>
                  <a:srgbClr val="C00000"/>
                </a:solidFill>
              </a:rPr>
              <a:t> l’Archimandrite, qui a éclairé nos pensées et les yeux de nos cœurs au Nom du Père, du Fils et du Saint Esprit, un seul Dieu, Amen</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فلنختم موعظة أبينا القديس أنبا شنودة الذي أنار عقولنا وعيون قلوبنا ب</a:t>
            </a:r>
            <a:r>
              <a:rPr kumimoji="0" lang="ar-EG"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إ</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سم الآب وال</a:t>
            </a:r>
            <a:r>
              <a:rPr kumimoji="0" lang="ar-EG"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إ</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بن والروح القدس ال</a:t>
            </a:r>
            <a:r>
              <a:rPr kumimoji="0" lang="ar-EG"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إ</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له الواحد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8918715"/>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Levons-nous puis 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notre Sauveur.</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نقف </a:t>
            </a:r>
            <a:r>
              <a:rPr lang="ar-EG" sz="5400" b="1" dirty="0">
                <a:latin typeface="Book Antiqua" panose="02040602050305030304" pitchFamily="18" charset="0"/>
              </a:rPr>
              <a:t>ثم </a:t>
            </a:r>
            <a:r>
              <a:rPr lang="ar-AE" sz="5400" b="1" dirty="0">
                <a:latin typeface="Book Antiqua" panose="02040602050305030304" pitchFamily="18" charset="0"/>
              </a:rPr>
              <a:t>نحنى ركبنا</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 يا الله مخلصنا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425481" y="1165524"/>
            <a:ext cx="3682285" cy="5509200"/>
          </a:xfrm>
          <a:prstGeom prst="rect">
            <a:avLst/>
          </a:prstGeom>
        </p:spPr>
        <p:txBody>
          <a:bodyPr wrap="square">
            <a:spAutoFit/>
          </a:bodyPr>
          <a:lstStyle/>
          <a:p>
            <a:pPr algn="just"/>
            <a:r>
              <a:rPr lang="fr-FR" sz="4400" b="1" dirty="0" err="1">
                <a:latin typeface="CS Avva Shenouda" panose="020B7200000000000000" pitchFamily="34" charset="0"/>
              </a:rPr>
              <a:t>Anactwmen</a:t>
            </a:r>
            <a:r>
              <a:rPr lang="fr-FR" sz="4400" b="1" dirty="0">
                <a:latin typeface="CS Avva Shenouda" panose="020B7200000000000000" pitchFamily="34" charset="0"/>
              </a:rPr>
              <a:t> `</a:t>
            </a:r>
            <a:r>
              <a:rPr lang="fr-FR" sz="4400" b="1" dirty="0" err="1">
                <a:latin typeface="CS Avva Shenouda" panose="020B7200000000000000" pitchFamily="34" charset="0"/>
              </a:rPr>
              <a:t>klinwmen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endParaRPr lang="fr-FR" sz="4400" b="1" dirty="0">
              <a:latin typeface="CS Avva Shenouda" panose="020B7200000000000000" pitchFamily="34" charset="0"/>
            </a:endParaRPr>
          </a:p>
          <a:p>
            <a:pPr algn="just"/>
            <a:endParaRPr lang="fr-FR" sz="4400" b="1" dirty="0">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a:t>
            </a:r>
            <a:r>
              <a:rPr lang="fr-FR" sz="4400" b="1" dirty="0" err="1">
                <a:solidFill>
                  <a:srgbClr val="C00000"/>
                </a:solidFill>
                <a:latin typeface="CS Avva Shenouda" panose="020B7200000000000000" pitchFamily="34" charset="0"/>
              </a:rPr>
              <a:t>Vnou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Pencwtyr</a:t>
            </a:r>
            <a:r>
              <a:rPr lang="fr-FR" sz="4400" b="1" dirty="0">
                <a:solidFill>
                  <a:srgbClr val="C00000"/>
                </a:solidFill>
                <a:latin typeface="CS Avva Shenouda" panose="020B7200000000000000" pitchFamily="34" charset="0"/>
              </a:rPr>
              <a:t>.</a:t>
            </a:r>
          </a:p>
          <a:p>
            <a:pPr algn="just"/>
            <a:endParaRPr lang="fr-FR" sz="4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454092957"/>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Encore, levons-nous puis 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ثم نقف ونحنى ركبنا.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 يا الله ثم </a:t>
            </a:r>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a:t>
            </a:r>
          </a:p>
        </p:txBody>
      </p:sp>
      <p:sp>
        <p:nvSpPr>
          <p:cNvPr id="6" name="Rectangle 5">
            <a:extLst>
              <a:ext uri="{FF2B5EF4-FFF2-40B4-BE49-F238E27FC236}">
                <a16:creationId xmlns:a16="http://schemas.microsoft.com/office/drawing/2014/main" id="{4BBA31EA-5709-4658-9C29-41BF2557899C}"/>
              </a:ext>
            </a:extLst>
          </p:cNvPr>
          <p:cNvSpPr/>
          <p:nvPr/>
        </p:nvSpPr>
        <p:spPr>
          <a:xfrm>
            <a:off x="425481" y="928021"/>
            <a:ext cx="3682285" cy="5509200"/>
          </a:xfrm>
          <a:prstGeom prst="rect">
            <a:avLst/>
          </a:prstGeom>
        </p:spPr>
        <p:txBody>
          <a:bodyPr wrap="square">
            <a:spAutoFit/>
          </a:bodyPr>
          <a:lstStyle/>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anactwmen</a:t>
            </a:r>
            <a:r>
              <a:rPr lang="fr-FR" sz="4400" b="1" dirty="0">
                <a:latin typeface="CS Avva Shenouda" panose="020B7200000000000000" pitchFamily="34" charset="0"/>
              </a:rPr>
              <a:t> `</a:t>
            </a:r>
            <a:r>
              <a:rPr lang="fr-FR" sz="4400" b="1" dirty="0" err="1">
                <a:latin typeface="CS Avva Shenouda" panose="020B7200000000000000" pitchFamily="34" charset="0"/>
              </a:rPr>
              <a:t>klinwmen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endParaRPr lang="fr-FR" sz="4400" b="1" dirty="0">
              <a:latin typeface="CS Avva Shenouda" panose="020B7200000000000000" pitchFamily="34" charset="0"/>
            </a:endParaRPr>
          </a:p>
          <a:p>
            <a:pPr algn="just"/>
            <a:endParaRPr lang="fr-FR" sz="4400" b="1" dirty="0">
              <a:solidFill>
                <a:srgbClr val="C00000"/>
              </a:solidFill>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a:t>
            </a:r>
            <a:r>
              <a:rPr lang="fr-FR" sz="4400" b="1" dirty="0" err="1">
                <a:solidFill>
                  <a:srgbClr val="C00000"/>
                </a:solidFill>
                <a:latin typeface="CS Avva Shenouda" panose="020B7200000000000000" pitchFamily="34" charset="0"/>
              </a:rPr>
              <a:t>Vnou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ouoh</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a:t>
            </a:r>
          </a:p>
        </p:txBody>
      </p:sp>
    </p:spTree>
    <p:extLst>
      <p:ext uri="{BB962C8B-B14F-4D97-AF65-F5344CB8AC3E}">
        <p14:creationId xmlns:p14="http://schemas.microsoft.com/office/powerpoint/2010/main" val="418794055"/>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572022"/>
            <a:ext cx="5367646" cy="5734295"/>
          </a:xfrm>
        </p:spPr>
        <p:txBody>
          <a:bodyPr numCol="1" spcCol="72000" anchor="ctr">
            <a:noAutofit/>
          </a:bodyPr>
          <a:lstStyle/>
          <a:p>
            <a:pPr marL="0" indent="0" algn="just">
              <a:spcBef>
                <a:spcPts val="0"/>
              </a:spcBef>
              <a:buNone/>
            </a:pPr>
            <a:r>
              <a:rPr lang="fr-FR" b="1" dirty="0">
                <a:latin typeface="Book Antiqua" panose="02040602050305030304" pitchFamily="18" charset="0"/>
              </a:rPr>
              <a:t>Implorez pour que Dieu aie pitié de nous, soit compatissant envers nous, nous écoute et nous aide, qu'Il agrée les demandes et les supplications que Ses saints Lui adressent continuellement en notre faveur, </a:t>
            </a:r>
            <a:r>
              <a:rPr lang="fr-FR" b="1" dirty="0">
                <a:solidFill>
                  <a:srgbClr val="C00000"/>
                </a:solidFill>
                <a:latin typeface="Book Antiqua" panose="02040602050305030304" pitchFamily="18" charset="0"/>
              </a:rPr>
              <a:t>et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6096000" y="494202"/>
            <a:ext cx="5673823"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963153"/>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اطلبوا لكي يرحمنا الله </a:t>
            </a:r>
            <a:r>
              <a:rPr lang="ar-AE" sz="5400" b="1" dirty="0" err="1">
                <a:latin typeface="Book Antiqua" panose="02040602050305030304" pitchFamily="18" charset="0"/>
              </a:rPr>
              <a:t>ويتراءف</a:t>
            </a:r>
            <a:r>
              <a:rPr lang="ar-AE" sz="5400" b="1" dirty="0">
                <a:latin typeface="Book Antiqua" panose="02040602050305030304" pitchFamily="18" charset="0"/>
              </a:rPr>
              <a:t> علينا ويسمعنا ويعيننا ويقبل </a:t>
            </a:r>
            <a:r>
              <a:rPr lang="ar-AE" sz="5400" b="1" dirty="0" err="1">
                <a:latin typeface="Book Antiqua" panose="02040602050305030304" pitchFamily="18" charset="0"/>
              </a:rPr>
              <a:t>سؤالات</a:t>
            </a:r>
            <a:r>
              <a:rPr lang="ar-AE" sz="5400" b="1" dirty="0">
                <a:latin typeface="Book Antiqua" panose="02040602050305030304" pitchFamily="18" charset="0"/>
              </a:rPr>
              <a:t> وطلبات </a:t>
            </a:r>
            <a:r>
              <a:rPr lang="ar-AE" sz="5400" b="1" dirty="0" err="1">
                <a:latin typeface="Book Antiqua" panose="02040602050305030304" pitchFamily="18" charset="0"/>
              </a:rPr>
              <a:t>قديسيه</a:t>
            </a:r>
            <a:r>
              <a:rPr lang="ar-AE" sz="5400" b="1" dirty="0">
                <a:latin typeface="Book Antiqua" panose="02040602050305030304" pitchFamily="18" charset="0"/>
              </a:rPr>
              <a:t> منهم بالصلاح عنا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892704866"/>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Implorez pour la paix de l'Église une, unique, sainte, universelle et apostolique ; pour le salut que Dieu accorde aux peuples et le réconfort en tout lieu </a:t>
            </a:r>
            <a:r>
              <a:rPr lang="fr-FR" sz="3600" b="1" dirty="0">
                <a:solidFill>
                  <a:srgbClr val="C00000"/>
                </a:solidFill>
                <a:latin typeface="Book Antiqua" panose="02040602050305030304" pitchFamily="18" charset="0"/>
              </a:rPr>
              <a:t>et pour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569612" cy="4524315"/>
          </a:xfrm>
          <a:prstGeom prst="rect">
            <a:avLst/>
          </a:prstGeom>
        </p:spPr>
        <p:txBody>
          <a:bodyPr wrap="square" anchor="ctr" anchorCtr="0">
            <a:spAutoFit/>
          </a:bodyPr>
          <a:lstStyle/>
          <a:p>
            <a:pPr algn="just" rtl="1"/>
            <a:r>
              <a:rPr lang="ar-AE" sz="4800" b="1" dirty="0">
                <a:latin typeface="Book Antiqua" panose="02040602050305030304" pitchFamily="18" charset="0"/>
              </a:rPr>
              <a:t>اطلبوا عن سلامة الكنيسة الواحدة الوحيدة المقدسة الجامعة الرسولية. وخلاص الله في الشعوب والطمأنينة بكل موضع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615769931"/>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Implorez pour nos pères et nos frères les malades de toute maladie, que ce soit en ce lieu ou en tout autre endroit. Que le Seigneur notre Dieu nous donne et leur donne la santé et la guérison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63099"/>
            <a:ext cx="5367643" cy="5478423"/>
          </a:xfrm>
          <a:prstGeom prst="rect">
            <a:avLst/>
          </a:prstGeom>
        </p:spPr>
        <p:txBody>
          <a:bodyPr wrap="square" anchor="ctr" anchorCtr="0">
            <a:spAutoFit/>
          </a:bodyPr>
          <a:lstStyle/>
          <a:p>
            <a:pPr algn="just" rtl="1"/>
            <a:r>
              <a:rPr lang="ar-AE" sz="5000" b="1" dirty="0">
                <a:latin typeface="Book Antiqua" panose="02040602050305030304" pitchFamily="18" charset="0"/>
              </a:rPr>
              <a:t>اطلبوا عن آبائنا واخوتنا المرضى بكل الأمراض في هذا الموضع وكل مكان لكي ينعم لنا الرب إلهنا وإياهم بالعافية والشفاء</a:t>
            </a:r>
            <a:r>
              <a:rPr lang="fr-FR" sz="5000" b="1" dirty="0">
                <a:latin typeface="Book Antiqua" panose="02040602050305030304" pitchFamily="18" charset="0"/>
              </a:rPr>
              <a:t> </a:t>
            </a:r>
            <a:r>
              <a:rPr lang="ar-AE" sz="50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443710276"/>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3207" y="494202"/>
            <a:ext cx="5797608" cy="5962762"/>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nos pères et nos frères les voyageurs et ceux qui projettent de voyager en tout lieu. Qu'Il aplanisse leurs chemins, que ce soit en mer, sur les fleuves, sur terre, dans l'air ou par tout autre moyen. Que le Seigneur notre Dieu les guide et les ramène sains et saufs à leur foyer </a:t>
            </a:r>
            <a:r>
              <a:rPr lang="fr-FR"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569612" cy="5632311"/>
          </a:xfrm>
          <a:prstGeom prst="rect">
            <a:avLst/>
          </a:prstGeom>
        </p:spPr>
        <p:txBody>
          <a:bodyPr wrap="square" anchor="ctr" anchorCtr="0">
            <a:spAutoFit/>
          </a:bodyPr>
          <a:lstStyle/>
          <a:p>
            <a:pPr algn="just" rtl="1"/>
            <a:r>
              <a:rPr lang="ar-AE" sz="4000" b="1" dirty="0">
                <a:latin typeface="Book Antiqua" panose="02040602050305030304" pitchFamily="18" charset="0"/>
              </a:rPr>
              <a:t>صلوا واطلبوا عن آبائنا واخوتنا المسافرين والذين اضمروا السفر بكل مكان ليسهل طرقهم جميعاً أن كانوا في البحار أو الأنهار أو الينابيع أو الطرق المسلوكة والذين جعلوا سفرهم بكل نوع لكي يرشدهم الرب إلهنا ويردهم إلى مساكنهم بسلام </a:t>
            </a:r>
            <a:r>
              <a:rPr lang="ar-AE" sz="40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324496929"/>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7174" y="776123"/>
            <a:ext cx="5395101"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vents du ciel, les fruits de la terre, les vignes et tout arbre fruitier dans l'univers. Que le Seigneur notre Dieu les bénisse et les amène à maturité sans dommage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0" y="870820"/>
            <a:ext cx="5395101" cy="5262979"/>
          </a:xfrm>
          <a:prstGeom prst="rect">
            <a:avLst/>
          </a:prstGeom>
        </p:spPr>
        <p:txBody>
          <a:bodyPr wrap="square" anchor="ctr" anchorCtr="0">
            <a:spAutoFit/>
          </a:bodyPr>
          <a:lstStyle/>
          <a:p>
            <a:pPr algn="just" rtl="1"/>
            <a:r>
              <a:rPr lang="ar-AE" sz="4800" b="1" dirty="0">
                <a:latin typeface="Book Antiqua" panose="02040602050305030304" pitchFamily="18" charset="0"/>
              </a:rPr>
              <a:t>صلوا واطلبوا عن أهوية السماء وثمرات الأرض وكل الأشجار والكروم وكل شجرة مثمرة في جميع المسكونة لكي يباركها الرب إلهنا ويكملها بسلام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417949010"/>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4" y="776123"/>
            <a:ext cx="5402093"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que Dieu nous accorde miséricorde et compassion auprès des gouvernants. Qu'Il adoucisse par Sa bonté en tout temps les cœurs de ceux qui nous dirigent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400110"/>
          </a:xfrm>
          <a:prstGeom prst="rect">
            <a:avLst/>
          </a:prstGeom>
        </p:spPr>
        <p:txBody>
          <a:bodyPr wrap="none">
            <a:spAutoFit/>
          </a:bodyPr>
          <a:lstStyle/>
          <a:p>
            <a:pPr algn="just"/>
            <a:endParaRPr lang="fr-FR" sz="20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4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45157" y="764704"/>
            <a:ext cx="5563635"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لكي يعطينا الله رحمة ورأفة أمام السلاطين الأعزاء ويعطف قلوب المتولين علينا بالصلاح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081712133"/>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549734"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Priez et implorez pour nos pères et nos frères les défunts qui se sont endormis dans la Foi du Christ depuis le commencement, nos pères les patriarches, nos pères les métropolites, nos pères les évêques, nos pères les higoumènes et nos pères les prêtres, nos frères les diacres, nos pères les moines et nos frères les laïcs et pour le repos de tous les Chrétiens qui se sont endormis. Que le Seigneur, notre Dieu, accorde le repos à leurs âmes à tous </a:t>
            </a:r>
            <a:r>
              <a:rPr lang="fr-FR" sz="24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569612" cy="5632311"/>
          </a:xfrm>
          <a:prstGeom prst="rect">
            <a:avLst/>
          </a:prstGeom>
        </p:spPr>
        <p:txBody>
          <a:bodyPr wrap="square" anchor="ctr" anchorCtr="0">
            <a:spAutoFit/>
          </a:bodyPr>
          <a:lstStyle/>
          <a:p>
            <a:pPr algn="just" rtl="1"/>
            <a:r>
              <a:rPr lang="ar-AE" sz="3600" b="1" dirty="0">
                <a:latin typeface="Book Antiqua" panose="02040602050305030304" pitchFamily="18" charset="0"/>
              </a:rPr>
              <a:t>صلوا واطلبوا عن آبائنا واخوتنا الذين رقدوا وتنيحوا في الإيمان بالمسيح منذ البدء آبائنا البطاركة وآبائنا المطارنة وآبائنا الأساقفة وآبائنا </a:t>
            </a:r>
            <a:r>
              <a:rPr lang="ar-AE" sz="3600" b="1" dirty="0" err="1">
                <a:latin typeface="Book Antiqua" panose="02040602050305030304" pitchFamily="18" charset="0"/>
              </a:rPr>
              <a:t>القمامصة</a:t>
            </a:r>
            <a:r>
              <a:rPr lang="ar-AE" sz="3600" b="1" dirty="0">
                <a:latin typeface="Book Antiqua" panose="02040602050305030304" pitchFamily="18" charset="0"/>
              </a:rPr>
              <a:t> وآبائنا القسوس وأخوتنا الشمامسة وآبائنا الرهبان واخوتنا العلمانيين وعن كل الذين تنيحوا من المسيحيين لكي ينيح الرب إلهنا نفوسهم أجمعين </a:t>
            </a:r>
            <a:r>
              <a:rPr lang="ar-AE" sz="36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4265786974"/>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7901"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ceux qui s'occupent des offrandes et des oblations, du vin, de l'huile, de l'encens, des voiles, des livres liturgiques et de tous les vases sacrés de l'autel. Que le Seigneur, notre Dieu, les récompenses dans la Jérusalem céleste </a:t>
            </a:r>
            <a:r>
              <a:rPr lang="fr-FR" b="1" dirty="0">
                <a:solidFill>
                  <a:srgbClr val="C00000"/>
                </a:solidFill>
                <a:latin typeface="Book Antiqua" panose="02040602050305030304" pitchFamily="18" charset="0"/>
              </a:rPr>
              <a:t>et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180816" y="836712"/>
            <a:ext cx="5569612" cy="4832092"/>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المهتمين بالصعائد والقرابين والخمر والزيت والبخور والستور وكتب القراءة وكل أواني المذبح لكي يعوضهم الرب إلهنا عن أتعابهم في أورشليم </a:t>
            </a:r>
            <a:r>
              <a:rPr lang="ar-AE" sz="4400" b="1" dirty="0" err="1">
                <a:latin typeface="Book Antiqua" panose="02040602050305030304" pitchFamily="18" charset="0"/>
              </a:rPr>
              <a:t>السمائية</a:t>
            </a:r>
            <a:r>
              <a:rPr lang="ar-AE" sz="4400" b="1" dirty="0">
                <a:latin typeface="Book Antiqua" panose="02040602050305030304" pitchFamily="18" charset="0"/>
              </a:rPr>
              <a:t>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224095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3578102"/>
            <a:ext cx="5944407" cy="2907171"/>
          </a:xfrm>
        </p:spPr>
        <p:txBody>
          <a:bodyPr numCol="1" spcCol="72000" anchor="ctr">
            <a:noAutofit/>
          </a:bodyPr>
          <a:lstStyle/>
          <a:p>
            <a:pPr marL="0" indent="0" algn="just">
              <a:buNone/>
            </a:pPr>
            <a:r>
              <a:rPr lang="fr-FR" sz="3000" b="1" dirty="0">
                <a:latin typeface="Book Antiqua" panose="02040602050305030304" pitchFamily="18" charset="0"/>
              </a:rPr>
              <a:t>Clôturons le sermon de notre saint père </a:t>
            </a:r>
            <a:r>
              <a:rPr lang="fr-FR" sz="3000" b="1" dirty="0">
                <a:solidFill>
                  <a:srgbClr val="C00000"/>
                </a:solidFill>
                <a:latin typeface="Book Antiqua" panose="02040602050305030304" pitchFamily="18" charset="0"/>
              </a:rPr>
              <a:t>Abba </a:t>
            </a:r>
            <a:r>
              <a:rPr lang="fr-FR" sz="3000" b="1" dirty="0" err="1">
                <a:solidFill>
                  <a:srgbClr val="C00000"/>
                </a:solidFill>
                <a:latin typeface="Book Antiqua" panose="02040602050305030304" pitchFamily="18" charset="0"/>
              </a:rPr>
              <a:t>Chénouté</a:t>
            </a:r>
            <a:r>
              <a:rPr lang="fr-FR" sz="3000" b="1" dirty="0">
                <a:solidFill>
                  <a:srgbClr val="C00000"/>
                </a:solidFill>
                <a:latin typeface="Book Antiqua" panose="02040602050305030304" pitchFamily="18" charset="0"/>
              </a:rPr>
              <a:t> l’archimandrite </a:t>
            </a:r>
            <a:r>
              <a:rPr lang="fr-FR" sz="3000" b="1" dirty="0">
                <a:latin typeface="Book Antiqua" panose="02040602050305030304" pitchFamily="18" charset="0"/>
              </a:rPr>
              <a:t>qui a éclairé nos pensées et les yeux de nos cœurs au nom du Père, du Fils et du Saint Esprit, un seul Dieu, Amen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637454"/>
            <a:ext cx="11203926" cy="2653815"/>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b="1" dirty="0">
                <a:latin typeface="Avva_Marcos" panose="04020500000000000000" pitchFamily="82" charset="0"/>
              </a:rPr>
              <a:t>M</a:t>
            </a:r>
            <a:r>
              <a:rPr lang="fr-FR" b="1" dirty="0" err="1">
                <a:latin typeface="CS Avva Shenouda" panose="020B7200000000000000" pitchFamily="34" charset="0"/>
              </a:rPr>
              <a:t>arener</a:t>
            </a:r>
            <a:r>
              <a:rPr lang="fr-FR" b="1" dirty="0">
                <a:latin typeface="CS Avva Shenouda" panose="020B7200000000000000" pitchFamily="34" charset="0"/>
              </a:rPr>
              <a:t> `c`</a:t>
            </a:r>
            <a:r>
              <a:rPr lang="fr-FR" b="1" dirty="0" err="1">
                <a:latin typeface="CS Avva Shenouda" panose="020B7200000000000000" pitchFamily="34" charset="0"/>
              </a:rPr>
              <a:t>vragizin</a:t>
            </a:r>
            <a:r>
              <a:rPr lang="fr-FR" b="1" dirty="0">
                <a:latin typeface="CS Avva Shenouda" panose="020B7200000000000000" pitchFamily="34" charset="0"/>
              </a:rPr>
              <a:t> `n]</a:t>
            </a:r>
            <a:r>
              <a:rPr lang="fr-FR" b="1" dirty="0" err="1">
                <a:latin typeface="CS Avva Shenouda" panose="020B7200000000000000" pitchFamily="34" charset="0"/>
              </a:rPr>
              <a:t>katy,ycic</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a:t>
            </a:r>
            <a:r>
              <a:rPr lang="fr-FR" b="1" dirty="0" err="1">
                <a:latin typeface="CS Avva Shenouda" panose="020B7200000000000000" pitchFamily="34" charset="0"/>
              </a:rPr>
              <a:t>peniwt</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dirty="0">
                <a:latin typeface="CS Avva Shenouda" panose="020B7200000000000000" pitchFamily="34" charset="0"/>
              </a:rPr>
              <a:t> </a:t>
            </a:r>
            <a:r>
              <a:rPr lang="fr-FR" b="1" dirty="0" err="1">
                <a:solidFill>
                  <a:srgbClr val="C00000"/>
                </a:solidFill>
                <a:latin typeface="CS Avva Shenouda" panose="020B7200000000000000" pitchFamily="34" charset="0"/>
              </a:rPr>
              <a:t>abba</a:t>
            </a:r>
            <a:r>
              <a:rPr lang="fr-FR" b="1" dirty="0">
                <a:solidFill>
                  <a:srgbClr val="C00000"/>
                </a:solidFill>
                <a:latin typeface="CS Avva Shenouda" panose="020B7200000000000000" pitchFamily="34" charset="0"/>
              </a:rPr>
              <a:t> </a:t>
            </a:r>
            <a:r>
              <a:rPr lang="fr-FR" b="1" dirty="0" err="1">
                <a:solidFill>
                  <a:srgbClr val="C00000"/>
                </a:solidFill>
                <a:latin typeface="CS Avva Shenouda" panose="020B7200000000000000" pitchFamily="34" charset="0"/>
              </a:rPr>
              <a:t>Senou</a:t>
            </a:r>
            <a:r>
              <a:rPr lang="fr-FR" b="1" dirty="0">
                <a:solidFill>
                  <a:srgbClr val="C00000"/>
                </a:solidFill>
                <a:latin typeface="CS Avva Shenouda" panose="020B7200000000000000" pitchFamily="34" charset="0"/>
              </a:rPr>
              <a:t>] </a:t>
            </a:r>
            <a:r>
              <a:rPr lang="fr-FR" b="1" dirty="0" err="1">
                <a:solidFill>
                  <a:srgbClr val="C00000"/>
                </a:solidFill>
                <a:latin typeface="CS Avva Shenouda" panose="020B7200000000000000" pitchFamily="34" charset="0"/>
              </a:rPr>
              <a:t>pi`ar,yman`drityc</a:t>
            </a:r>
            <a:r>
              <a:rPr lang="fr-FR" b="1" dirty="0">
                <a:latin typeface="CS Avva Shenouda" panose="020B7200000000000000" pitchFamily="34" charset="0"/>
              </a:rPr>
              <a:t> `</a:t>
            </a:r>
            <a:r>
              <a:rPr lang="fr-FR" b="1" dirty="0" err="1">
                <a:latin typeface="CS Avva Shenouda" panose="020B7200000000000000" pitchFamily="34" charset="0"/>
              </a:rPr>
              <a:t>vyetaferouwini</a:t>
            </a:r>
            <a:r>
              <a:rPr lang="fr-FR" b="1" dirty="0">
                <a:latin typeface="CS Avva Shenouda" panose="020B7200000000000000" pitchFamily="34" charset="0"/>
              </a:rPr>
              <a:t> `</a:t>
            </a:r>
            <a:r>
              <a:rPr lang="fr-FR" b="1" dirty="0" err="1">
                <a:latin typeface="CS Avva Shenouda" panose="020B7200000000000000" pitchFamily="34" charset="0"/>
              </a:rPr>
              <a:t>mpennouc</a:t>
            </a:r>
            <a:r>
              <a:rPr lang="fr-FR" b="1" dirty="0">
                <a:latin typeface="CS Avva Shenouda" panose="020B7200000000000000" pitchFamily="34" charset="0"/>
              </a:rPr>
              <a:t> nem </a:t>
            </a:r>
            <a:r>
              <a:rPr lang="fr-FR" b="1" dirty="0" err="1">
                <a:latin typeface="CS Avva Shenouda" panose="020B7200000000000000" pitchFamily="34" charset="0"/>
              </a:rPr>
              <a:t>nibal</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a:t>
            </a:r>
            <a:r>
              <a:rPr lang="fr-FR" b="1" dirty="0" err="1">
                <a:latin typeface="CS Avva Shenouda" panose="020B7200000000000000" pitchFamily="34" charset="0"/>
              </a:rPr>
              <a:t>nenhyt</a:t>
            </a:r>
            <a:r>
              <a:rPr lang="fr-FR" b="1" dirty="0">
                <a:latin typeface="CS Avva Shenouda" panose="020B7200000000000000" pitchFamily="34" charset="0"/>
              </a:rPr>
              <a:t> </a:t>
            </a:r>
            <a:r>
              <a:rPr lang="fr-FR" b="1" dirty="0">
                <a:latin typeface="CS Avva Shenouda" pitchFamily="34" charset="0"/>
                <a:cs typeface="Times New Roman" pitchFamily="18" charset="0"/>
              </a:rPr>
              <a:t>@</a:t>
            </a:r>
            <a:r>
              <a:rPr lang="fr-FR" b="1" dirty="0">
                <a:latin typeface="CS Avva Shenouda" panose="020B7200000000000000" pitchFamily="34" charset="0"/>
              </a:rPr>
              <a:t> </a:t>
            </a:r>
            <a:r>
              <a:rPr lang="fr-FR" b="1" dirty="0" err="1">
                <a:latin typeface="CS Avva Shenouda" panose="020B7200000000000000" pitchFamily="34" charset="0"/>
              </a:rPr>
              <a:t>qen</a:t>
            </a:r>
            <a:r>
              <a:rPr lang="fr-FR" b="1" dirty="0">
                <a:latin typeface="CS Avva Shenouda" panose="020B7200000000000000" pitchFamily="34" charset="0"/>
              </a:rPr>
              <a:t> `</a:t>
            </a:r>
            <a:r>
              <a:rPr lang="fr-FR" b="1" dirty="0" err="1">
                <a:latin typeface="CS Avva Shenouda" panose="020B7200000000000000" pitchFamily="34" charset="0"/>
              </a:rPr>
              <a:t>vran</a:t>
            </a:r>
            <a:r>
              <a:rPr lang="fr-FR" b="1" dirty="0">
                <a:latin typeface="CS Avva Shenouda" panose="020B7200000000000000" pitchFamily="34" charset="0"/>
              </a:rPr>
              <a:t> `</a:t>
            </a:r>
            <a:r>
              <a:rPr lang="fr-FR" b="1" dirty="0" err="1">
                <a:latin typeface="CS Avva Shenouda" panose="020B7200000000000000" pitchFamily="34" charset="0"/>
              </a:rPr>
              <a:t>m~Viwt</a:t>
            </a:r>
            <a:r>
              <a:rPr lang="fr-FR" b="1" dirty="0">
                <a:latin typeface="CS Avva Shenouda" panose="020B7200000000000000" pitchFamily="34" charset="0"/>
              </a:rPr>
              <a:t> nem ~</a:t>
            </a:r>
            <a:r>
              <a:rPr lang="fr-FR" b="1" dirty="0" err="1">
                <a:latin typeface="CS Avva Shenouda" panose="020B7200000000000000" pitchFamily="34" charset="0"/>
              </a:rPr>
              <a:t>Psyri</a:t>
            </a:r>
            <a:r>
              <a:rPr lang="fr-FR" b="1" dirty="0">
                <a:latin typeface="CS Avva Shenouda" panose="020B7200000000000000" pitchFamily="34" charset="0"/>
              </a:rPr>
              <a:t> nem </a:t>
            </a:r>
            <a:r>
              <a:rPr lang="fr-FR" b="1" dirty="0" err="1">
                <a:latin typeface="CS Avva Shenouda" panose="020B7200000000000000" pitchFamily="34" charset="0"/>
              </a:rPr>
              <a:t>Pi`pneuma</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dirty="0">
                <a:latin typeface="CS Avva Shenouda" panose="020B7200000000000000" pitchFamily="34" charset="0"/>
              </a:rPr>
              <a:t> </a:t>
            </a:r>
            <a:r>
              <a:rPr lang="fr-FR" b="1" dirty="0" err="1">
                <a:latin typeface="CS Avva Shenouda" panose="020B7200000000000000" pitchFamily="34" charset="0"/>
              </a:rPr>
              <a:t>ounou</a:t>
            </a:r>
            <a:r>
              <a:rPr lang="fr-FR" b="1" dirty="0">
                <a:latin typeface="CS Avva Shenouda" panose="020B7200000000000000" pitchFamily="34" charset="0"/>
              </a:rPr>
              <a:t>] `</a:t>
            </a:r>
            <a:r>
              <a:rPr lang="fr-FR" b="1" dirty="0" err="1">
                <a:latin typeface="CS Avva Shenouda" panose="020B7200000000000000" pitchFamily="34" charset="0"/>
              </a:rPr>
              <a:t>nouwt</a:t>
            </a:r>
            <a:r>
              <a:rPr lang="fr-FR" b="1" dirty="0">
                <a:latin typeface="CS Avva Shenouda" panose="020B7200000000000000" pitchFamily="34" charset="0"/>
              </a:rPr>
              <a:t> </a:t>
            </a:r>
            <a:r>
              <a:rPr lang="fr-FR" b="1" dirty="0">
                <a:latin typeface="CS Avva Shenouda" pitchFamily="34" charset="0"/>
                <a:cs typeface="Times New Roman" pitchFamily="18" charset="0"/>
              </a:rPr>
              <a:t>@</a:t>
            </a:r>
            <a:r>
              <a:rPr lang="fr-FR" b="1" dirty="0">
                <a:latin typeface="CS Avva Shenouda" panose="020B7200000000000000" pitchFamily="34" charset="0"/>
              </a:rPr>
              <a:t> `</a:t>
            </a:r>
            <a:r>
              <a:rPr lang="fr-FR" b="1" dirty="0" err="1">
                <a:latin typeface="CS Avva Shenouda" panose="020B7200000000000000" pitchFamily="34" charset="0"/>
              </a:rPr>
              <a:t>amyn</a:t>
            </a:r>
            <a:endParaRPr lang="fr-FR" b="1"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84324" y="3489738"/>
            <a:ext cx="5085499" cy="2862322"/>
          </a:xfrm>
          <a:prstGeom prst="rect">
            <a:avLst/>
          </a:prstGeom>
        </p:spPr>
        <p:txBody>
          <a:bodyPr wrap="square" anchor="ctr" anchorCtr="0">
            <a:spAutoFit/>
          </a:bodyPr>
          <a:lstStyle/>
          <a:p>
            <a:pPr algn="just" rtl="1"/>
            <a:r>
              <a:rPr lang="ar-EG" sz="3600" b="1" dirty="0">
                <a:latin typeface="Book Antiqua" panose="02040602050305030304" pitchFamily="18" charset="0"/>
              </a:rPr>
              <a:t>فل</a:t>
            </a:r>
            <a:r>
              <a:rPr lang="ar-AE" sz="3600" b="1" dirty="0">
                <a:latin typeface="Book Antiqua" panose="02040602050305030304" pitchFamily="18" charset="0"/>
              </a:rPr>
              <a:t>نختم عظة أبينا القديس</a:t>
            </a:r>
            <a:r>
              <a:rPr lang="ar-AE" sz="3600" b="1" dirty="0">
                <a:solidFill>
                  <a:srgbClr val="C00000"/>
                </a:solidFill>
                <a:latin typeface="Book Antiqua" panose="02040602050305030304" pitchFamily="18" charset="0"/>
              </a:rPr>
              <a:t> أنبا شنودة رئيس المتوحدين</a:t>
            </a:r>
            <a:r>
              <a:rPr lang="fr-FR" sz="3600" b="1" dirty="0">
                <a:latin typeface="Book Antiqua" panose="02040602050305030304" pitchFamily="18" charset="0"/>
              </a:rPr>
              <a:t> </a:t>
            </a:r>
            <a:r>
              <a:rPr lang="ar-AE" sz="3600" b="1" dirty="0">
                <a:latin typeface="Book Antiqua" panose="02040602050305030304" pitchFamily="18" charset="0"/>
              </a:rPr>
              <a:t>الذى أنار عقولنا وعيون قلوبنا </a:t>
            </a:r>
            <a:r>
              <a:rPr lang="ar-AE" sz="3600" b="1" dirty="0" err="1">
                <a:latin typeface="Book Antiqua" panose="02040602050305030304" pitchFamily="18" charset="0"/>
              </a:rPr>
              <a:t>بإسم</a:t>
            </a:r>
            <a:r>
              <a:rPr lang="ar-AE" sz="3600" b="1" dirty="0">
                <a:latin typeface="Book Antiqua" panose="02040602050305030304" pitchFamily="18" charset="0"/>
              </a:rPr>
              <a:t> الآب </a:t>
            </a:r>
            <a:r>
              <a:rPr lang="ar-EG" sz="3600" b="1" dirty="0">
                <a:latin typeface="Book Antiqua" panose="02040602050305030304" pitchFamily="18" charset="0"/>
              </a:rPr>
              <a:t>و</a:t>
            </a:r>
            <a:r>
              <a:rPr lang="ar-AE" sz="3600" b="1" dirty="0" err="1">
                <a:latin typeface="Book Antiqua" panose="02040602050305030304" pitchFamily="18" charset="0"/>
              </a:rPr>
              <a:t>الإبن</a:t>
            </a:r>
            <a:r>
              <a:rPr lang="ar-AE" sz="3600" b="1" dirty="0">
                <a:latin typeface="Book Antiqua" panose="02040602050305030304" pitchFamily="18" charset="0"/>
              </a:rPr>
              <a:t> والروح القدس إله واحد. آمين.</a:t>
            </a:r>
            <a:endParaRPr lang="fr-FR" altLang="fr-FR" sz="3600" b="1" dirty="0">
              <a:effectLst>
                <a:outerShdw blurRad="38100" dist="38100" dir="2700000" algn="tl">
                  <a:srgbClr val="C0C0C0"/>
                </a:outerShdw>
              </a:effectLst>
              <a:latin typeface="Times New Roman" panose="02020603050405020304" pitchFamily="18" charset="0"/>
              <a:cs typeface="AL-Hor" pitchFamily="2" charset="0"/>
            </a:endParaRPr>
          </a:p>
        </p:txBody>
      </p:sp>
    </p:spTree>
    <p:extLst>
      <p:ext uri="{BB962C8B-B14F-4D97-AF65-F5344CB8AC3E}">
        <p14:creationId xmlns:p14="http://schemas.microsoft.com/office/powerpoint/2010/main" val="2686985641"/>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catéchumènes de notre peuple. Que le Seigneur notre Dieu éclaire leurs cœurs, les enracine dans la Foi orthodoxe jusqu'au dernier soupir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776124"/>
            <a:ext cx="5569612" cy="5452374"/>
          </a:xfrm>
          <a:prstGeom prst="rect">
            <a:avLst/>
          </a:prstGeom>
        </p:spPr>
        <p:txBody>
          <a:bodyPr wrap="square" anchor="ctr" anchorCtr="0">
            <a:normAutofit lnSpcReduction="10000"/>
          </a:bodyPr>
          <a:lstStyle/>
          <a:p>
            <a:pPr algn="just" rtl="1"/>
            <a:r>
              <a:rPr lang="ar-AE" sz="5400" b="1" dirty="0">
                <a:latin typeface="Book Antiqua" panose="02040602050305030304" pitchFamily="18" charset="0"/>
              </a:rPr>
              <a:t>صلوا واطلبوا عن موعوظي شعبنا لكي يباركهم الرب ويفتح عيون قلوبهم ويثبتهم على الإيمان الارثوذكسي إلى النفس الأخير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579060663"/>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3" y="776123"/>
            <a:ext cx="5349707"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ce lieu, pour tout autre lieu, pour les monastères orthodoxes dans les déserts, pour les anciens qui y demeurent, et pour la tranquillité du monde entier. Que le Seigneur notre Dieu nous protège tous de tout mal </a:t>
            </a:r>
            <a:r>
              <a:rPr lang="fr-FR"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747709"/>
            <a:ext cx="5569612" cy="5509200"/>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هذا المسكن وكل مساكن وأديرة الشعوب الأرثوذكسيين في </a:t>
            </a:r>
            <a:r>
              <a:rPr lang="ar-AE" sz="4400" b="1" dirty="0" err="1">
                <a:latin typeface="Book Antiqua" panose="02040602050305030304" pitchFamily="18" charset="0"/>
              </a:rPr>
              <a:t>البرارى</a:t>
            </a:r>
            <a:r>
              <a:rPr lang="ar-AE" sz="4400" b="1" dirty="0">
                <a:latin typeface="Book Antiqua" panose="02040602050305030304" pitchFamily="18" charset="0"/>
              </a:rPr>
              <a:t> والشيوخ السكان فيها وعن طمأنينة كل العالم معاً. لكي يحفظنا الرب إلهنا وإياهم من كل سوء ومن كل شر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343815069"/>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494202"/>
            <a:ext cx="5367646" cy="5991072"/>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Priez et implorez pour la vie de notre saint père l'archevêque, le patriarche, </a:t>
            </a:r>
            <a:r>
              <a:rPr lang="fr-FR" sz="3000" b="1" dirty="0" err="1">
                <a:latin typeface="Book Antiqua" panose="02040602050305030304" pitchFamily="18" charset="0"/>
              </a:rPr>
              <a:t>Anba</a:t>
            </a:r>
            <a:r>
              <a:rPr lang="fr-FR" sz="3000" b="1" dirty="0">
                <a:latin typeface="Book Antiqua" panose="02040602050305030304" pitchFamily="18" charset="0"/>
              </a:rPr>
              <a:t> (---), et pour son confrère dans le ministère apostolique notre père l'évêque </a:t>
            </a:r>
            <a:r>
              <a:rPr lang="fr-FR" sz="3000" b="1" dirty="0" err="1">
                <a:latin typeface="Book Antiqua" panose="02040602050305030304" pitchFamily="18" charset="0"/>
              </a:rPr>
              <a:t>Anba</a:t>
            </a:r>
            <a:r>
              <a:rPr lang="fr-FR" sz="3000" b="1" dirty="0">
                <a:latin typeface="Book Antiqua" panose="02040602050305030304" pitchFamily="18" charset="0"/>
              </a:rPr>
              <a:t> (---). Que le Seigneur protège leurs vies et les maintienne pour nous sur leurs trônes de nombreuses années calmes et paisibles </a:t>
            </a:r>
            <a:r>
              <a:rPr lang="fr-FR" sz="30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616904"/>
            <a:ext cx="5569612" cy="5770811"/>
          </a:xfrm>
          <a:prstGeom prst="rect">
            <a:avLst/>
          </a:prstGeom>
        </p:spPr>
        <p:txBody>
          <a:bodyPr wrap="square" anchor="ctr" anchorCtr="0">
            <a:spAutoFit/>
          </a:bodyPr>
          <a:lstStyle/>
          <a:p>
            <a:pPr algn="just" rtl="1"/>
            <a:r>
              <a:rPr lang="ar-AE" sz="4100" b="1" dirty="0">
                <a:latin typeface="Book Antiqua" panose="02040602050305030304" pitchFamily="18" charset="0"/>
              </a:rPr>
              <a:t>صلوا واطلبوا عن حياة وقيام أبينا المكرم رئيس الأساقفة الأب البطريرك الأنبا (</a:t>
            </a:r>
            <a:r>
              <a:rPr lang="fr-FR" sz="4100" b="1" dirty="0">
                <a:latin typeface="Book Antiqua" panose="02040602050305030304" pitchFamily="18" charset="0"/>
              </a:rPr>
              <a:t>---</a:t>
            </a:r>
            <a:r>
              <a:rPr lang="ar-AE" sz="4100" b="1" dirty="0">
                <a:latin typeface="Book Antiqua" panose="02040602050305030304" pitchFamily="18" charset="0"/>
              </a:rPr>
              <a:t>) و شريكه في الخدمة الرسولية أبينا</a:t>
            </a:r>
            <a:r>
              <a:rPr lang="fr-FR" sz="4100" b="1" dirty="0">
                <a:latin typeface="Book Antiqua" panose="02040602050305030304" pitchFamily="18" charset="0"/>
              </a:rPr>
              <a:t> </a:t>
            </a:r>
            <a:r>
              <a:rPr lang="ar-AE" sz="4100" b="1" dirty="0">
                <a:latin typeface="Book Antiqua" panose="02040602050305030304" pitchFamily="18" charset="0"/>
              </a:rPr>
              <a:t>الأسقف</a:t>
            </a:r>
            <a:r>
              <a:rPr lang="fr-FR" sz="4100" b="1" dirty="0">
                <a:latin typeface="Book Antiqua" panose="02040602050305030304" pitchFamily="18" charset="0"/>
              </a:rPr>
              <a:t> </a:t>
            </a:r>
            <a:r>
              <a:rPr lang="ar-AE" sz="4100" b="1" dirty="0">
                <a:latin typeface="Book Antiqua" panose="02040602050305030304" pitchFamily="18" charset="0"/>
              </a:rPr>
              <a:t>الأنبا </a:t>
            </a:r>
            <a:r>
              <a:rPr lang="ar-EG" sz="4100" b="1" dirty="0">
                <a:latin typeface="Book Antiqua" panose="02040602050305030304" pitchFamily="18" charset="0"/>
              </a:rPr>
              <a:t>(</a:t>
            </a:r>
            <a:r>
              <a:rPr lang="fr-FR" sz="4100" b="1" dirty="0">
                <a:latin typeface="Book Antiqua" panose="02040602050305030304" pitchFamily="18" charset="0"/>
              </a:rPr>
              <a:t>---</a:t>
            </a:r>
            <a:r>
              <a:rPr lang="ar-AE" sz="4100" b="1" dirty="0">
                <a:latin typeface="Book Antiqua" panose="02040602050305030304" pitchFamily="18" charset="0"/>
              </a:rPr>
              <a:t>) لكي يحفظ الرب لنا حياتهم ويثبتهم على كراسيهم سنين عديدة وأزمنة سالمة هادئة مديدة </a:t>
            </a:r>
            <a:r>
              <a:rPr lang="ar-AE" sz="41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496324758"/>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4" y="776123"/>
            <a:ext cx="534970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nos pères les métropolites et les évêques orthodoxes en tout lieu, pour les higoumènes, les prêtres, les diacres et tous les degrés de l'Église. Que le Christ notre Dieu les protège, les raffermisse </a:t>
            </a:r>
            <a:r>
              <a:rPr lang="fr-FR"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747709"/>
            <a:ext cx="5569612" cy="5509200"/>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آبائنا المطارنة والأساقفة الأرثوذكسيين بكل مكان </a:t>
            </a:r>
            <a:r>
              <a:rPr lang="ar-AE" sz="4400" b="1" dirty="0" err="1">
                <a:latin typeface="Book Antiqua" panose="02040602050305030304" pitchFamily="18" charset="0"/>
              </a:rPr>
              <a:t>والقمامصة</a:t>
            </a:r>
            <a:r>
              <a:rPr lang="ar-AE" sz="4400" b="1" dirty="0">
                <a:latin typeface="Book Antiqua" panose="02040602050305030304" pitchFamily="18" charset="0"/>
              </a:rPr>
              <a:t> والقسوس والشمامسة وكل طغمات الكنيسة لكي يحفظهم المسيح إلهنا ويقويهم</a:t>
            </a:r>
            <a:r>
              <a:rPr lang="fr-FR" sz="4400" b="1" dirty="0">
                <a:latin typeface="Book Antiqua" panose="02040602050305030304" pitchFamily="18" charset="0"/>
              </a:rPr>
              <a:t>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836734389"/>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notre assemblée que voici ainsi que pour toute autre assemblée orthodoxe. Que le Seigneur notre Dieu les bénisse et les accomplisse en paix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39181" y="547654"/>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a:t>
            </a:r>
            <a:r>
              <a:rPr lang="ar-AE" sz="5400" b="1" dirty="0" err="1">
                <a:latin typeface="Book Antiqua" panose="02040602050305030304" pitchFamily="18" charset="0"/>
              </a:rPr>
              <a:t>إجتماعنا</a:t>
            </a:r>
            <a:r>
              <a:rPr lang="ar-AE" sz="5400" b="1" dirty="0">
                <a:latin typeface="Book Antiqua" panose="02040602050305030304" pitchFamily="18" charset="0"/>
              </a:rPr>
              <a:t> هذا وكل </a:t>
            </a:r>
            <a:r>
              <a:rPr lang="ar-AE" sz="5400" b="1" dirty="0" err="1">
                <a:latin typeface="Book Antiqua" panose="02040602050305030304" pitchFamily="18" charset="0"/>
              </a:rPr>
              <a:t>إجتماعات</a:t>
            </a:r>
            <a:r>
              <a:rPr lang="ar-AE" sz="5400" b="1" dirty="0">
                <a:latin typeface="Book Antiqua" panose="02040602050305030304" pitchFamily="18" charset="0"/>
              </a:rPr>
              <a:t> الشعوب الأرثوذكسيين لكي يباركهم الرب إلهنا ويكملهم بسلام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273356198"/>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4749" y="776123"/>
            <a:ext cx="5330172"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la conduite de la sainte Église et tous les grades du clergé. Que le Seigneur notre Dieu les bénisse et les raffermisse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459166" y="963153"/>
            <a:ext cx="533017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تدبير البيعة المقدسة وكل رتب الكهنوت لكي يباركهم الرب إلهنا ويقويهم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686751305"/>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3" y="776123"/>
            <a:ext cx="534970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servent la sainte Église et le peuple orthodoxe. Que le Seigneur notre Dieu leur fasse miséricorde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943698"/>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كل نفس لها تعب في الكنيسة المقدسة ومع الشعب الأرثوذكسي لكي يصنع الرب إلهنا معهم رحمة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462221655"/>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8694" y="737213"/>
            <a:ext cx="5584128"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les dirigeants qui aiment le Christ et qui nous ont recommandé de nous souvenir d'eux. Que le Seigneur notre Dieu les bénisse, les prenne en pitié, leur accorde la grâce devant les gouvernants </a:t>
            </a:r>
            <a:r>
              <a:rPr lang="fr-FR"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5210" y="870819"/>
            <a:ext cx="5584128" cy="5262979"/>
          </a:xfrm>
          <a:prstGeom prst="rect">
            <a:avLst/>
          </a:prstGeom>
        </p:spPr>
        <p:txBody>
          <a:bodyPr wrap="square" anchor="ctr" anchorCtr="0">
            <a:spAutoFit/>
          </a:bodyPr>
          <a:lstStyle/>
          <a:p>
            <a:pPr algn="just" rtl="1"/>
            <a:r>
              <a:rPr lang="ar-AE" sz="4800" b="1" dirty="0">
                <a:latin typeface="Book Antiqua" panose="02040602050305030304" pitchFamily="18" charset="0"/>
              </a:rPr>
              <a:t>صلوا وأطلبوا عن محبي المسيح الأراخنة الذين أمرونا أن نذكرهم </a:t>
            </a:r>
            <a:r>
              <a:rPr lang="ar-AE" sz="4800" b="1" dirty="0" err="1">
                <a:latin typeface="Book Antiqua" panose="02040602050305030304" pitchFamily="18" charset="0"/>
              </a:rPr>
              <a:t>باسمائهم</a:t>
            </a:r>
            <a:r>
              <a:rPr lang="ar-AE" sz="4800" b="1" dirty="0">
                <a:latin typeface="Book Antiqua" panose="02040602050305030304" pitchFamily="18" charset="0"/>
              </a:rPr>
              <a:t> لكي يباركهم الرب إلهنا ويذكرهم بالرحمة ويعطيهم النعمة امام السلاطين الأعزاء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231447289"/>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pauvres, les paysans, les ouvriers, les faibles et pour toute âme dans la peine. Que le Seigneur notre Dieu soit compatissant envers nous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1055485"/>
            <a:ext cx="5569612" cy="4893647"/>
          </a:xfrm>
          <a:prstGeom prst="rect">
            <a:avLst/>
          </a:prstGeom>
        </p:spPr>
        <p:txBody>
          <a:bodyPr wrap="square" anchor="ctr" anchorCtr="0">
            <a:spAutoFit/>
          </a:bodyPr>
          <a:lstStyle/>
          <a:p>
            <a:pPr algn="just" rtl="1"/>
            <a:r>
              <a:rPr lang="ar-AE" sz="5200" b="1" dirty="0">
                <a:latin typeface="Book Antiqua" panose="02040602050305030304" pitchFamily="18" charset="0"/>
              </a:rPr>
              <a:t>صلوا واطلبوا عن المساكين والفلاحين والضعفاء وعن كل نفس متضايقة بكل نوع لكي </a:t>
            </a:r>
            <a:r>
              <a:rPr lang="ar-AE" sz="5200" b="1" dirty="0" err="1">
                <a:latin typeface="Book Antiqua" panose="02040602050305030304" pitchFamily="18" charset="0"/>
              </a:rPr>
              <a:t>يتراءف</a:t>
            </a:r>
            <a:r>
              <a:rPr lang="ar-AE" sz="5200" b="1" dirty="0">
                <a:latin typeface="Book Antiqua" panose="02040602050305030304" pitchFamily="18" charset="0"/>
              </a:rPr>
              <a:t> علينا الرب إلهنا واياهم </a:t>
            </a:r>
            <a:r>
              <a:rPr lang="ar-AE" sz="52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845433896"/>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ceux qui peinent dans les prisons, les cachots, en exil et pour ceux qui sont enchaînés par les chaînes des démons. Que le Seigneur les délivre de leurs peines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086263"/>
            <a:ext cx="5569612" cy="4832092"/>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كل المتضايقين الذين في السجون وفي المطابق والذين في النفي أو في السبي والمربوطين من جهة </a:t>
            </a:r>
            <a:r>
              <a:rPr lang="ar-AE" sz="4400" b="1" dirty="0" err="1">
                <a:latin typeface="Book Antiqua" panose="02040602050305030304" pitchFamily="18" charset="0"/>
              </a:rPr>
              <a:t>رباطات</a:t>
            </a:r>
            <a:r>
              <a:rPr lang="ar-AE" sz="4400" b="1" dirty="0">
                <a:latin typeface="Book Antiqua" panose="02040602050305030304" pitchFamily="18" charset="0"/>
              </a:rPr>
              <a:t> الشياطين لكي يعتقهم الرب إلهنا من متاعبهم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777485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46351749"/>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sont réunis ici avec nous en ce jour recherchant la miséricorde pour leurs âmes. Que le Seigneur notre Dieu nous accorde à tous Sa pitié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547654"/>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كل النفوس المجتمعة معنا اليوم في هذا الموضع يطلبون الرحمة لنفوسهم لكي تدركنا مراحم الرب إلهنا وإياهم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4002988766"/>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nous ont recommandé de nous souvenir d'eux, chacun par son nom. Que, dans Sa bonté, le Seigneur notre Dieu se souvienne d'eux en tout temps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39180" y="996689"/>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الذين أوصونا أن نذكرهم كل واحد باسمه لكي يذكرهم الرب إلهنا بالصلاح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409170125"/>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Priez et implorez pour la montée des eaux des fleuves en cette année. Que le Christ notre Dieu les bénisse, les rende abondantes, réjouisse la face de la terre, qu’Il prenne soin de nous, les hommes et qu'Il sauve Son peuple et les animaux. Qu'Il éloigne du monde la mort, la vie coûteuse, les épidémies, l'anéantissement et l'attaque des ennemis. Qu'Il amène le calme, la paix et la tranquillité dans la sainte Église. Qu'Il élève le prestige des Chrétiens en tout lieu dans l'univers jusqu'au dernier soupir </a:t>
            </a:r>
            <a:r>
              <a:rPr lang="fr-FR" sz="24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78430"/>
            <a:ext cx="5569612" cy="5847755"/>
          </a:xfrm>
          <a:prstGeom prst="rect">
            <a:avLst/>
          </a:prstGeom>
        </p:spPr>
        <p:txBody>
          <a:bodyPr wrap="square" anchor="ctr" anchorCtr="0">
            <a:spAutoFit/>
          </a:bodyPr>
          <a:lstStyle/>
          <a:p>
            <a:pPr algn="just" rtl="1"/>
            <a:r>
              <a:rPr lang="ar-AE" sz="3400" b="1" dirty="0">
                <a:latin typeface="Book Antiqua" panose="02040602050305030304" pitchFamily="18" charset="0"/>
              </a:rPr>
              <a:t>صلوا واطلبوا عن صعود مياه الأنهار في هذه السنة لكي يباركها المسيح إلهنا ويصعدها كمقدارها ويفرح وجه الأرض ويعولنا نحن البشر ويعطي النجاة لشعبه والماشية ويرفع عن العالم الموت والغلاء والوباء والفناء والسبي وسيف الأعداء ويجعل الهدوء والسلام والطمأنينة في البيعة المقدسة ويرفع شأن المسيحيين في كل مكان وفي كل المسكونة إلى النفس الأخير </a:t>
            </a:r>
            <a:r>
              <a:rPr lang="ar-AE" sz="3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836668490"/>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cette sainte Pâques de notre Bon Sauveur. Qu'Il l'accomplisse pour nous en paix, nous montre la joie de Sa sainte résurrection en étant tous en bonne santé, </a:t>
            </a:r>
            <a:r>
              <a:rPr lang="fr-FR" sz="3600" b="1" dirty="0">
                <a:solidFill>
                  <a:srgbClr val="C00000"/>
                </a:solidFill>
                <a:latin typeface="Book Antiqua" panose="02040602050305030304" pitchFamily="18" charset="0"/>
              </a:rPr>
              <a:t>et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47656"/>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هذه </a:t>
            </a:r>
            <a:r>
              <a:rPr lang="ar-AE" sz="5400" b="1" dirty="0" err="1">
                <a:latin typeface="Book Antiqua" panose="02040602050305030304" pitchFamily="18" charset="0"/>
              </a:rPr>
              <a:t>البصخة</a:t>
            </a:r>
            <a:r>
              <a:rPr lang="ar-AE" sz="5400" b="1" dirty="0">
                <a:latin typeface="Book Antiqua" panose="02040602050305030304" pitchFamily="18" charset="0"/>
              </a:rPr>
              <a:t> المقدسة التي لمخلصنا الصالح لكي يكملها لنا بسلام ويرينا بهجة قيامته المقدسة ونحن جميعاً سالمين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90674686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ختام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Castellar" panose="020A0402060406010301" pitchFamily="18" charset="0"/>
              </a:rPr>
              <a:t>Conclusion</a:t>
            </a:r>
          </a:p>
        </p:txBody>
      </p:sp>
    </p:spTree>
    <p:extLst>
      <p:ext uri="{BB962C8B-B14F-4D97-AF65-F5344CB8AC3E}">
        <p14:creationId xmlns:p14="http://schemas.microsoft.com/office/powerpoint/2010/main" val="468093464"/>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702813"/>
            <a:ext cx="3512186" cy="5452374"/>
          </a:xfrm>
        </p:spPr>
        <p:txBody>
          <a:bodyPr numCol="1" spcCol="72000" anchor="ctr">
            <a:noAutofit/>
          </a:bodyPr>
          <a:lstStyle/>
          <a:p>
            <a:pPr marL="0" indent="0" algn="just">
              <a:buNone/>
            </a:pPr>
            <a:r>
              <a:rPr lang="fr-FR" sz="4000" b="1" dirty="0">
                <a:latin typeface="Book Antiqua" panose="02040602050305030304" pitchFamily="18" charset="0"/>
              </a:rPr>
              <a:t>Dieu aie pitié de nous, accorde-nous Ta miséricorde. Traite nous selon Ta bonté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075250"/>
            <a:ext cx="3511194" cy="4708981"/>
          </a:xfrm>
          <a:prstGeom prst="rect">
            <a:avLst/>
          </a:prstGeom>
        </p:spPr>
        <p:txBody>
          <a:bodyPr wrap="square" anchor="ctr" anchorCtr="0">
            <a:spAutoFit/>
          </a:bodyPr>
          <a:lstStyle/>
          <a:p>
            <a:pPr algn="just" rtl="1"/>
            <a:r>
              <a:rPr lang="ar-AE" sz="6000" b="1" dirty="0">
                <a:latin typeface="Book Antiqua" panose="02040602050305030304" pitchFamily="18" charset="0"/>
              </a:rPr>
              <a:t>يا الله </a:t>
            </a:r>
            <a:r>
              <a:rPr lang="ar-AE" sz="6000" b="1" dirty="0" err="1">
                <a:latin typeface="Book Antiqua" panose="02040602050305030304" pitchFamily="18" charset="0"/>
              </a:rPr>
              <a:t>إرحمنا</a:t>
            </a:r>
            <a:r>
              <a:rPr lang="ar-AE" sz="6000" b="1" dirty="0">
                <a:latin typeface="Book Antiqua" panose="02040602050305030304" pitchFamily="18" charset="0"/>
              </a:rPr>
              <a:t>، قرر لنا رحمة، </a:t>
            </a:r>
            <a:r>
              <a:rPr lang="ar-AE" sz="6000" b="1" dirty="0" err="1">
                <a:latin typeface="Book Antiqua" panose="02040602050305030304" pitchFamily="18" charset="0"/>
              </a:rPr>
              <a:t>إصنع</a:t>
            </a:r>
            <a:r>
              <a:rPr lang="ar-AE" sz="6000" b="1" dirty="0">
                <a:latin typeface="Book Antiqua" panose="02040602050305030304" pitchFamily="18" charset="0"/>
              </a:rPr>
              <a:t> معنا رحمة </a:t>
            </a:r>
            <a:r>
              <a:rPr lang="ar-AE" sz="6000" b="1" dirty="0" err="1">
                <a:latin typeface="Book Antiqua" panose="02040602050305030304" pitchFamily="18" charset="0"/>
              </a:rPr>
              <a:t>فى</a:t>
            </a:r>
            <a:r>
              <a:rPr lang="ar-AE" sz="6000" b="1" dirty="0">
                <a:latin typeface="Book Antiqua" panose="02040602050305030304" pitchFamily="18" charset="0"/>
              </a:rPr>
              <a:t> ملكوتك.</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055054"/>
            <a:ext cx="3933030" cy="5078313"/>
          </a:xfrm>
          <a:prstGeom prst="rect">
            <a:avLst/>
          </a:prstGeom>
        </p:spPr>
        <p:txBody>
          <a:bodyPr wrap="square">
            <a:spAutoFit/>
          </a:bodyPr>
          <a:lstStyle/>
          <a:p>
            <a:pPr algn="just"/>
            <a:r>
              <a:rPr lang="fr-FR" sz="5400" b="1" dirty="0" err="1">
                <a:latin typeface="Avva_Marcos" panose="04020500000000000000" pitchFamily="82" charset="0"/>
              </a:rPr>
              <a:t>F</a:t>
            </a:r>
            <a:r>
              <a:rPr lang="fr-FR" sz="5400" b="1" dirty="0" err="1">
                <a:latin typeface="CS Avva Shenouda" panose="020B7200000000000000" pitchFamily="34" charset="0"/>
              </a:rPr>
              <a:t>nou</a:t>
            </a:r>
            <a:r>
              <a:rPr lang="fr-FR" sz="5400" b="1" dirty="0">
                <a:latin typeface="CS Avva Shenouda" panose="020B7200000000000000" pitchFamily="34" charset="0"/>
              </a:rPr>
              <a:t>] </a:t>
            </a:r>
            <a:r>
              <a:rPr lang="fr-FR" sz="5400" b="1" dirty="0" err="1">
                <a:latin typeface="CS Avva Shenouda" panose="020B7200000000000000" pitchFamily="34" charset="0"/>
              </a:rPr>
              <a:t>nai</a:t>
            </a:r>
            <a:r>
              <a:rPr lang="fr-FR" sz="5400" b="1" dirty="0">
                <a:latin typeface="CS Avva Shenouda" panose="020B7200000000000000" pitchFamily="34" charset="0"/>
              </a:rPr>
              <a:t> nan ;es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eron</a:t>
            </a:r>
            <a:r>
              <a:rPr lang="fr-FR" sz="5400" b="1" dirty="0">
                <a:latin typeface="CS Avva Shenouda" panose="020B7200000000000000" pitchFamily="34" charset="0"/>
              </a:rPr>
              <a:t> `</a:t>
            </a:r>
            <a:r>
              <a:rPr lang="fr-FR" sz="5400" b="1" dirty="0" err="1">
                <a:latin typeface="CS Avva Shenouda" panose="020B7200000000000000" pitchFamily="34" charset="0"/>
              </a:rPr>
              <a:t>ari</a:t>
            </a:r>
            <a:r>
              <a:rPr lang="fr-FR" sz="5400" b="1" dirty="0">
                <a:latin typeface="CS Avva Shenouda" panose="020B7200000000000000" pitchFamily="34" charset="0"/>
              </a:rPr>
              <a:t>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neman</a:t>
            </a:r>
            <a:r>
              <a:rPr lang="fr-FR" sz="5400" b="1" dirty="0">
                <a:latin typeface="CS Avva Shenouda" panose="020B7200000000000000" pitchFamily="34" charset="0"/>
              </a:rPr>
              <a:t> </a:t>
            </a:r>
            <a:r>
              <a:rPr lang="fr-FR" sz="5400" b="1" dirty="0" err="1">
                <a:latin typeface="CS Avva Shenouda" panose="020B7200000000000000" pitchFamily="34" charset="0"/>
              </a:rPr>
              <a:t>qen</a:t>
            </a:r>
            <a:r>
              <a:rPr lang="fr-FR" sz="5400" b="1" dirty="0">
                <a:latin typeface="CS Avva Shenouda" panose="020B7200000000000000" pitchFamily="34" charset="0"/>
              </a:rPr>
              <a:t> </a:t>
            </a:r>
            <a:r>
              <a:rPr lang="fr-FR" sz="5400" b="1" dirty="0" err="1">
                <a:latin typeface="CS Avva Shenouda" panose="020B7200000000000000" pitchFamily="34" charset="0"/>
              </a:rPr>
              <a:t>tekmetouro</a:t>
            </a:r>
            <a:endParaRPr lang="fr-FR" sz="5400" b="1" dirty="0">
              <a:latin typeface="CS Avva Shenouda" panose="020B7200000000000000" pitchFamily="34" charset="0"/>
            </a:endParaRPr>
          </a:p>
        </p:txBody>
      </p:sp>
    </p:spTree>
    <p:extLst>
      <p:ext uri="{BB962C8B-B14F-4D97-AF65-F5344CB8AC3E}">
        <p14:creationId xmlns:p14="http://schemas.microsoft.com/office/powerpoint/2010/main" val="2193867326"/>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2864270525"/>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824843101"/>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714948043"/>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777464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074589154"/>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539" y="3491227"/>
            <a:ext cx="5867221" cy="2907171"/>
          </a:xfrm>
        </p:spPr>
        <p:txBody>
          <a:bodyPr numCol="1" spcCol="72000" anchor="ctr">
            <a:noAutofit/>
          </a:bodyPr>
          <a:lstStyle/>
          <a:p>
            <a:pPr marL="0" indent="0" algn="just">
              <a:buNone/>
            </a:pPr>
            <a:r>
              <a:rPr lang="fr-FR" sz="3600" b="1" dirty="0">
                <a:latin typeface="Book Antiqua" panose="02040602050305030304" pitchFamily="18" charset="0"/>
              </a:rPr>
              <a:t>Ô Toi, Roi de la paix</a:t>
            </a:r>
          </a:p>
          <a:p>
            <a:pPr marL="0" indent="0" algn="just">
              <a:buNone/>
            </a:pPr>
            <a:r>
              <a:rPr lang="fr-FR" sz="3600" b="1" dirty="0">
                <a:latin typeface="Book Antiqua" panose="02040602050305030304" pitchFamily="18" charset="0"/>
              </a:rPr>
              <a:t>Ta paix, donne-la nous</a:t>
            </a:r>
          </a:p>
          <a:p>
            <a:pPr marL="0" indent="0" algn="just">
              <a:buNone/>
            </a:pPr>
            <a:r>
              <a:rPr lang="fr-FR" sz="3600" b="1" dirty="0">
                <a:latin typeface="Book Antiqua" panose="02040602050305030304" pitchFamily="18" charset="0"/>
              </a:rPr>
              <a:t>Accorde-nous Ta paix</a:t>
            </a:r>
          </a:p>
          <a:p>
            <a:pPr marL="0" indent="0" algn="just">
              <a:buNone/>
            </a:pPr>
            <a:r>
              <a:rPr lang="fr-FR" sz="3600" b="1" dirty="0">
                <a:latin typeface="Book Antiqua" panose="02040602050305030304" pitchFamily="18" charset="0"/>
              </a:rPr>
              <a:t>Et remets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Avva_Marcos" panose="04020500000000000000" pitchFamily="82" charset="0"/>
              </a:rPr>
              <a:t>P</a:t>
            </a:r>
            <a:r>
              <a:rPr lang="fr-FR" sz="4800" b="1" dirty="0" err="1">
                <a:latin typeface="CS Avva Shenouda" panose="020B7200000000000000" pitchFamily="34" charset="0"/>
              </a:rPr>
              <a:t>ouro</a:t>
            </a:r>
            <a:r>
              <a:rPr lang="fr-FR" sz="4800" b="1" dirty="0">
                <a:latin typeface="CS Avva Shenouda" panose="020B7200000000000000" pitchFamily="34" charset="0"/>
              </a:rPr>
              <a:t>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hiryny</a:t>
            </a:r>
            <a:r>
              <a:rPr lang="fr-FR" sz="4800" b="1" dirty="0">
                <a:latin typeface="CS Avva Shenouda" panose="020B7200000000000000" pitchFamily="34" charset="0"/>
              </a:rPr>
              <a:t> @ moi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t>
            </a:r>
            <a:r>
              <a:rPr lang="fr-FR" sz="4800" b="1" dirty="0" err="1">
                <a:latin typeface="CS Avva Shenouda" panose="020B7200000000000000" pitchFamily="34" charset="0"/>
              </a:rPr>
              <a:t>cemni</a:t>
            </a:r>
            <a:r>
              <a:rPr lang="fr-FR" sz="4800" b="1" dirty="0">
                <a:latin typeface="CS Avva Shenouda" panose="020B7200000000000000" pitchFamily="34" charset="0"/>
              </a:rPr>
              <a:t>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 </a:t>
            </a:r>
            <a:r>
              <a:rPr lang="fr-FR" sz="4800" b="1" dirty="0" err="1">
                <a:latin typeface="CS Avva Shenouda" panose="020B7200000000000000" pitchFamily="34" charset="0"/>
              </a:rPr>
              <a:t>nennobi</a:t>
            </a:r>
            <a:r>
              <a:rPr lang="fr-FR" sz="4800" b="1" dirty="0">
                <a:latin typeface="CS Avva Shenouda" panose="020B7200000000000000" pitchFamily="34" charset="0"/>
              </a:rPr>
              <a:t> nan `</a:t>
            </a:r>
            <a:r>
              <a:rPr lang="fr-FR" sz="4800" b="1" dirty="0" err="1">
                <a:latin typeface="CS Avva Shenouda" panose="020B7200000000000000" pitchFamily="34" charset="0"/>
              </a:rPr>
              <a:t>ebol</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26163" y="3523940"/>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يا ملك السلام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أعطنا سلامك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قرر لنا سلامك</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واغفر لنا خطايانا.</a:t>
            </a:r>
          </a:p>
        </p:txBody>
      </p:sp>
    </p:spTree>
    <p:extLst>
      <p:ext uri="{BB962C8B-B14F-4D97-AF65-F5344CB8AC3E}">
        <p14:creationId xmlns:p14="http://schemas.microsoft.com/office/powerpoint/2010/main" val="1393276520"/>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3368665627"/>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035969729"/>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322596"/>
            <a:ext cx="5867221" cy="2907171"/>
          </a:xfrm>
        </p:spPr>
        <p:txBody>
          <a:bodyPr numCol="1" spcCol="72000" anchor="ctr">
            <a:noAutofit/>
          </a:bodyPr>
          <a:lstStyle/>
          <a:p>
            <a:pPr marL="0" indent="0" algn="just">
              <a:buNone/>
            </a:pPr>
            <a:r>
              <a:rPr lang="fr-FR" sz="3600" b="1" dirty="0">
                <a:latin typeface="Book Antiqua" panose="02040602050305030304" pitchFamily="18" charset="0"/>
              </a:rPr>
              <a:t>Et chasse les ennemis</a:t>
            </a:r>
          </a:p>
          <a:p>
            <a:pPr marL="0" indent="0" algn="just">
              <a:buNone/>
            </a:pPr>
            <a:r>
              <a:rPr lang="fr-FR" sz="3600" b="1" dirty="0">
                <a:latin typeface="Book Antiqua" panose="02040602050305030304" pitchFamily="18" charset="0"/>
              </a:rPr>
              <a:t>Les ennemis de l’Eglise</a:t>
            </a:r>
          </a:p>
          <a:p>
            <a:pPr marL="0" indent="0" algn="just">
              <a:buNone/>
            </a:pPr>
            <a:r>
              <a:rPr lang="fr-FR" sz="3600" b="1" dirty="0">
                <a:latin typeface="Book Antiqua" panose="02040602050305030304" pitchFamily="18" charset="0"/>
              </a:rPr>
              <a:t>Aussi fortifie-la</a:t>
            </a:r>
          </a:p>
          <a:p>
            <a:pPr marL="0" indent="0" algn="just">
              <a:buNone/>
            </a:pPr>
            <a:r>
              <a:rPr lang="fr-FR" sz="3600" b="1" dirty="0">
                <a:latin typeface="Book Antiqua" panose="02040602050305030304" pitchFamily="18" charset="0"/>
              </a:rPr>
              <a:t>Jamais, ne s’ébranlera</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CS Avva Shenouda" panose="020B7200000000000000" pitchFamily="34" charset="0"/>
              </a:rPr>
              <a:t>Jwr</a:t>
            </a:r>
            <a:r>
              <a:rPr lang="fr-FR" sz="4800" b="1" dirty="0">
                <a:latin typeface="CS Avva Shenouda" panose="020B7200000000000000" pitchFamily="34" charset="0"/>
              </a:rPr>
              <a:t> </a:t>
            </a:r>
            <a:r>
              <a:rPr lang="fr-FR" sz="4800" b="1" dirty="0" err="1">
                <a:latin typeface="CS Avva Shenouda" panose="020B7200000000000000" pitchFamily="34" charset="0"/>
              </a:rPr>
              <a:t>ebol</a:t>
            </a:r>
            <a:r>
              <a:rPr lang="fr-FR" sz="4800" b="1" dirty="0">
                <a:latin typeface="CS Avva Shenouda" panose="020B7200000000000000" pitchFamily="34" charset="0"/>
              </a:rPr>
              <a:t> `</a:t>
            </a:r>
            <a:r>
              <a:rPr lang="fr-FR" sz="4800" b="1" dirty="0" err="1">
                <a:latin typeface="CS Avva Shenouda" panose="020B7200000000000000" pitchFamily="34" charset="0"/>
              </a:rPr>
              <a:t>nnijaji</a:t>
            </a:r>
            <a:r>
              <a:rPr lang="fr-FR" sz="4800" b="1" dirty="0">
                <a:latin typeface="CS Avva Shenouda" panose="020B7200000000000000" pitchFamily="34" charset="0"/>
              </a:rPr>
              <a:t> @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ek`klyci`a</a:t>
            </a:r>
            <a:r>
              <a:rPr lang="fr-FR" sz="4800" b="1" dirty="0">
                <a:latin typeface="CS Avva Shenouda" panose="020B7200000000000000" pitchFamily="34" charset="0"/>
              </a:rPr>
              <a:t> @ `</a:t>
            </a:r>
            <a:r>
              <a:rPr lang="fr-FR" sz="4800" b="1" dirty="0" err="1">
                <a:latin typeface="CS Avva Shenouda" panose="020B7200000000000000" pitchFamily="34" charset="0"/>
              </a:rPr>
              <a:t>aricobt</a:t>
            </a:r>
            <a:r>
              <a:rPr lang="fr-FR" sz="4800" b="1" dirty="0">
                <a:latin typeface="CS Avva Shenouda" panose="020B7200000000000000" pitchFamily="34" charset="0"/>
              </a:rPr>
              <a:t> `</a:t>
            </a:r>
            <a:r>
              <a:rPr lang="fr-FR" sz="4800" b="1" dirty="0" err="1">
                <a:latin typeface="CS Avva Shenouda" panose="020B7200000000000000" pitchFamily="34" charset="0"/>
              </a:rPr>
              <a:t>eroc</a:t>
            </a:r>
            <a:r>
              <a:rPr lang="fr-FR" sz="4800" b="1" dirty="0">
                <a:latin typeface="CS Avva Shenouda" panose="020B7200000000000000" pitchFamily="34" charset="0"/>
              </a:rPr>
              <a:t> @ `</a:t>
            </a:r>
            <a:r>
              <a:rPr lang="fr-FR" sz="4800" b="1" dirty="0" err="1">
                <a:latin typeface="CS Avva Shenouda" panose="020B7200000000000000" pitchFamily="34" charset="0"/>
              </a:rPr>
              <a:t>nneckim</a:t>
            </a:r>
            <a:r>
              <a:rPr lang="fr-FR" sz="4800" b="1" dirty="0">
                <a:latin typeface="CS Avva Shenouda" panose="020B7200000000000000" pitchFamily="34" charset="0"/>
              </a:rPr>
              <a:t> sa `</a:t>
            </a:r>
            <a:r>
              <a:rPr lang="fr-FR" sz="4800" b="1" dirty="0" err="1">
                <a:latin typeface="CS Avva Shenouda" panose="020B7200000000000000" pitchFamily="34" charset="0"/>
              </a:rPr>
              <a:t>eneh</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318852" y="3429000"/>
            <a:ext cx="4266242" cy="2800767"/>
          </a:xfrm>
          <a:prstGeom prst="rect">
            <a:avLst/>
          </a:prstGeom>
        </p:spPr>
        <p:txBody>
          <a:bodyPr wrap="square" anchor="ctr" anchorCtr="0">
            <a:spAutoFit/>
          </a:bodyPr>
          <a:lstStyle/>
          <a:p>
            <a:pPr algn="just" rtl="1"/>
            <a:r>
              <a:rPr lang="ar-AE" sz="4400" b="1" dirty="0">
                <a:latin typeface="Book Antiqua" panose="02040602050305030304" pitchFamily="18" charset="0"/>
              </a:rPr>
              <a:t>فرق أعداء الكنيسة وحصنها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فلا تتزعزع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الأبد.</a:t>
            </a:r>
          </a:p>
        </p:txBody>
      </p:sp>
    </p:spTree>
    <p:extLst>
      <p:ext uri="{BB962C8B-B14F-4D97-AF65-F5344CB8AC3E}">
        <p14:creationId xmlns:p14="http://schemas.microsoft.com/office/powerpoint/2010/main" val="3738343725"/>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106876895"/>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195854840"/>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436535"/>
            <a:ext cx="5867221" cy="2907171"/>
          </a:xfrm>
        </p:spPr>
        <p:txBody>
          <a:bodyPr numCol="1" spcCol="72000" anchor="ctr">
            <a:noAutofit/>
          </a:bodyPr>
          <a:lstStyle/>
          <a:p>
            <a:pPr marL="0" indent="0" algn="just">
              <a:buNone/>
            </a:pPr>
            <a:r>
              <a:rPr lang="fr-FR" sz="3600" b="1" dirty="0">
                <a:latin typeface="Book Antiqua" panose="02040602050305030304" pitchFamily="18" charset="0"/>
              </a:rPr>
              <a:t>Notre Dieu Emmanuel</a:t>
            </a:r>
          </a:p>
          <a:p>
            <a:pPr marL="0" indent="0" algn="just">
              <a:buNone/>
            </a:pPr>
            <a:r>
              <a:rPr lang="fr-FR" sz="3600" b="1" dirty="0">
                <a:latin typeface="Book Antiqua" panose="02040602050305030304" pitchFamily="18" charset="0"/>
              </a:rPr>
              <a:t>Est maintenant parmi nous</a:t>
            </a:r>
          </a:p>
          <a:p>
            <a:pPr marL="0" indent="0" algn="just">
              <a:buNone/>
            </a:pPr>
            <a:r>
              <a:rPr lang="fr-FR" sz="3600" b="1" dirty="0">
                <a:latin typeface="Book Antiqua" panose="02040602050305030304" pitchFamily="18" charset="0"/>
              </a:rPr>
              <a:t>Avec la gloire du Père</a:t>
            </a:r>
          </a:p>
          <a:p>
            <a:pPr marL="0" indent="0" algn="just">
              <a:buNone/>
            </a:pPr>
            <a:r>
              <a:rPr lang="fr-FR" sz="3600" b="1" dirty="0">
                <a:latin typeface="Book Antiqua" panose="02040602050305030304" pitchFamily="18" charset="0"/>
              </a:rPr>
              <a:t>Avec le Saint-Esprit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Emmanouyl</a:t>
            </a:r>
            <a:r>
              <a:rPr lang="nl-NL" sz="4800" b="1" dirty="0">
                <a:latin typeface="CS Avva Shenouda" panose="020B7200000000000000" pitchFamily="34" charset="0"/>
              </a:rPr>
              <a:t> </a:t>
            </a:r>
            <a:r>
              <a:rPr lang="nl-NL" sz="4800" b="1" dirty="0" err="1">
                <a:latin typeface="CS Avva Shenouda" panose="020B7200000000000000" pitchFamily="34" charset="0"/>
              </a:rPr>
              <a:t>Pennou</a:t>
            </a:r>
            <a:r>
              <a:rPr lang="nl-NL" sz="4800" b="1" dirty="0">
                <a:latin typeface="CS Avva Shenouda" panose="020B7200000000000000" pitchFamily="34" charset="0"/>
              </a:rPr>
              <a:t>]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tenmy</a:t>
            </a:r>
            <a:r>
              <a:rPr lang="nl-NL" sz="4800" b="1" dirty="0">
                <a:latin typeface="CS Avva Shenouda" panose="020B7200000000000000" pitchFamily="34" charset="0"/>
              </a:rPr>
              <a:t>] ]nou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p`wou</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Pefiwt</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489738"/>
            <a:ext cx="5003866" cy="2800767"/>
          </a:xfrm>
          <a:prstGeom prst="rect">
            <a:avLst/>
          </a:prstGeom>
        </p:spPr>
        <p:txBody>
          <a:bodyPr wrap="square" anchor="ctr" anchorCtr="0">
            <a:spAutoFit/>
          </a:bodyPr>
          <a:lstStyle/>
          <a:p>
            <a:pPr algn="just" rtl="1"/>
            <a:r>
              <a:rPr lang="ar-AE" sz="4400" b="1" dirty="0" err="1">
                <a:latin typeface="Book Antiqua" panose="02040602050305030304" pitchFamily="18" charset="0"/>
              </a:rPr>
              <a:t>عمانوئيل</a:t>
            </a:r>
            <a:r>
              <a:rPr lang="ar-AE" sz="4400" b="1" dirty="0">
                <a:latin typeface="Book Antiqua" panose="02040602050305030304" pitchFamily="18" charset="0"/>
              </a:rPr>
              <a:t> إلهنا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فى وسطنا الآن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بمجد أبيه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p>
        </p:txBody>
      </p:sp>
    </p:spTree>
    <p:extLst>
      <p:ext uri="{BB962C8B-B14F-4D97-AF65-F5344CB8AC3E}">
        <p14:creationId xmlns:p14="http://schemas.microsoft.com/office/powerpoint/2010/main" val="2745863791"/>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813263113"/>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92806783"/>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Qu’Il nous bénisse tous</a:t>
            </a:r>
          </a:p>
          <a:p>
            <a:pPr marL="0" indent="0" algn="just">
              <a:buNone/>
            </a:pPr>
            <a:r>
              <a:rPr lang="fr-FR" sz="3600" b="1" dirty="0">
                <a:latin typeface="Book Antiqua" panose="02040602050305030304" pitchFamily="18" charset="0"/>
              </a:rPr>
              <a:t>Et purifie nos cœurs</a:t>
            </a:r>
          </a:p>
          <a:p>
            <a:pPr marL="0" indent="0" algn="just">
              <a:buNone/>
            </a:pPr>
            <a:r>
              <a:rPr lang="fr-FR" sz="3600" b="1" dirty="0">
                <a:latin typeface="Book Antiqua" panose="02040602050305030304" pitchFamily="18" charset="0"/>
              </a:rPr>
              <a:t>Guérisse les maladies</a:t>
            </a:r>
          </a:p>
          <a:p>
            <a:pPr marL="0" indent="0" algn="just">
              <a:buNone/>
            </a:pPr>
            <a:r>
              <a:rPr lang="fr-FR" sz="3600" b="1" dirty="0">
                <a:latin typeface="Book Antiqua" panose="02040602050305030304" pitchFamily="18" charset="0"/>
              </a:rPr>
              <a:t>De nos âmes et nos corps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510916"/>
            <a:ext cx="10813366"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a:t>
            </a:r>
            <a:r>
              <a:rPr lang="nl-NL" sz="4800" b="1" dirty="0" err="1">
                <a:latin typeface="CS Avva Shenouda" panose="020B7200000000000000" pitchFamily="34" charset="0"/>
              </a:rPr>
              <a:t>Ntef`cmou</a:t>
            </a:r>
            <a:r>
              <a:rPr lang="nl-NL" sz="4800" b="1" dirty="0">
                <a:latin typeface="CS Avva Shenouda" panose="020B7200000000000000" pitchFamily="34" charset="0"/>
              </a:rPr>
              <a:t> `</a:t>
            </a:r>
            <a:r>
              <a:rPr lang="nl-NL" sz="4800" b="1" dirty="0" err="1">
                <a:latin typeface="CS Avva Shenouda" panose="020B7200000000000000" pitchFamily="34" charset="0"/>
              </a:rPr>
              <a:t>eron</a:t>
            </a:r>
            <a:r>
              <a:rPr lang="nl-NL" sz="4800" b="1" dirty="0">
                <a:latin typeface="CS Avva Shenouda" panose="020B7200000000000000" pitchFamily="34" charset="0"/>
              </a:rPr>
              <a:t> </a:t>
            </a:r>
            <a:r>
              <a:rPr lang="nl-NL" sz="4800" b="1" dirty="0" err="1">
                <a:latin typeface="CS Avva Shenouda" panose="020B7200000000000000" pitchFamily="34" charset="0"/>
              </a:rPr>
              <a:t>tyren</a:t>
            </a:r>
            <a:r>
              <a:rPr lang="nl-NL" sz="4800" b="1" dirty="0">
                <a:latin typeface="CS Avva Shenouda" panose="020B7200000000000000" pitchFamily="34" charset="0"/>
              </a:rPr>
              <a:t> @ `</a:t>
            </a:r>
            <a:r>
              <a:rPr lang="nl-NL" sz="4800" b="1" dirty="0" err="1">
                <a:latin typeface="CS Avva Shenouda" panose="020B7200000000000000" pitchFamily="34" charset="0"/>
              </a:rPr>
              <a:t>nteftoubo</a:t>
            </a:r>
            <a:r>
              <a:rPr lang="nl-NL" sz="4800" b="1" dirty="0">
                <a:latin typeface="CS Avva Shenouda" panose="020B7200000000000000" pitchFamily="34" charset="0"/>
              </a:rPr>
              <a:t> `</a:t>
            </a:r>
            <a:r>
              <a:rPr lang="nl-NL" sz="4800" b="1" dirty="0" err="1">
                <a:latin typeface="CS Avva Shenouda" panose="020B7200000000000000" pitchFamily="34" charset="0"/>
              </a:rPr>
              <a:t>nnenhyt</a:t>
            </a:r>
            <a:r>
              <a:rPr lang="nl-NL" sz="4800" b="1" dirty="0">
                <a:latin typeface="CS Avva Shenouda" panose="020B7200000000000000" pitchFamily="34" charset="0"/>
              </a:rPr>
              <a:t> @ `</a:t>
            </a:r>
            <a:r>
              <a:rPr lang="nl-NL" sz="4800" b="1" dirty="0" err="1">
                <a:latin typeface="CS Avva Shenouda" panose="020B7200000000000000" pitchFamily="34" charset="0"/>
              </a:rPr>
              <a:t>nteftalso</a:t>
            </a:r>
            <a:r>
              <a:rPr lang="nl-NL" sz="4800" b="1" dirty="0">
                <a:latin typeface="CS Avva Shenouda" panose="020B7200000000000000" pitchFamily="34" charset="0"/>
              </a:rPr>
              <a:t> `</a:t>
            </a:r>
            <a:r>
              <a:rPr lang="nl-NL" sz="4800" b="1" dirty="0" err="1">
                <a:latin typeface="CS Avva Shenouda" panose="020B7200000000000000" pitchFamily="34" charset="0"/>
              </a:rPr>
              <a:t>nniswni</a:t>
            </a:r>
            <a:r>
              <a:rPr lang="nl-NL" sz="4800" b="1" dirty="0">
                <a:latin typeface="CS Avva Shenouda" panose="020B7200000000000000" pitchFamily="34" charset="0"/>
              </a:rPr>
              <a:t> @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nen'u,y</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nencwma</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505532"/>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ليباركنا كلنا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ويطهِّر قلوبنا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ويشفى أمراض</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نفوسنا وأجسادنا.</a:t>
            </a:r>
          </a:p>
        </p:txBody>
      </p:sp>
    </p:spTree>
    <p:extLst>
      <p:ext uri="{BB962C8B-B14F-4D97-AF65-F5344CB8AC3E}">
        <p14:creationId xmlns:p14="http://schemas.microsoft.com/office/powerpoint/2010/main" val="2286260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2661100163"/>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075712882"/>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310049882"/>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6261892" cy="2907171"/>
          </a:xfrm>
        </p:spPr>
        <p:txBody>
          <a:bodyPr numCol="1" spcCol="72000" anchor="ctr">
            <a:noAutofit/>
          </a:bodyPr>
          <a:lstStyle/>
          <a:p>
            <a:pPr marL="0" indent="0" algn="just">
              <a:buNone/>
            </a:pPr>
            <a:r>
              <a:rPr lang="fr-FR" sz="3400" b="1" dirty="0">
                <a:latin typeface="Book Antiqua" panose="02040602050305030304" pitchFamily="18" charset="0"/>
              </a:rPr>
              <a:t>Nous T'adorons ô Christ</a:t>
            </a:r>
          </a:p>
          <a:p>
            <a:pPr marL="0" indent="0" algn="just">
              <a:buNone/>
            </a:pPr>
            <a:r>
              <a:rPr lang="fr-FR" sz="3400" b="1" dirty="0">
                <a:latin typeface="Book Antiqua" panose="02040602050305030304" pitchFamily="18" charset="0"/>
              </a:rPr>
              <a:t>Avec Ton Père Très Bon</a:t>
            </a:r>
          </a:p>
          <a:p>
            <a:pPr marL="0" indent="0" algn="just">
              <a:buNone/>
            </a:pPr>
            <a:r>
              <a:rPr lang="fr-FR" sz="3400" b="1" dirty="0">
                <a:latin typeface="Book Antiqua" panose="02040602050305030304" pitchFamily="18" charset="0"/>
              </a:rPr>
              <a:t>Avec le Saint-Esprit</a:t>
            </a:r>
          </a:p>
          <a:p>
            <a:pPr marL="0" indent="0" algn="just">
              <a:buNone/>
            </a:pPr>
            <a:r>
              <a:rPr lang="fr-FR" sz="3000" b="1" dirty="0">
                <a:latin typeface="Book Antiqua" panose="02040602050305030304" pitchFamily="18" charset="0"/>
              </a:rPr>
              <a:t>Car Tu fus crucifié et nous sauvas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Tenouwst</a:t>
            </a:r>
            <a:r>
              <a:rPr lang="nl-NL" sz="4800" b="1" dirty="0">
                <a:latin typeface="CS Avva Shenouda" panose="020B7200000000000000" pitchFamily="34" charset="0"/>
              </a:rPr>
              <a:t> `</a:t>
            </a:r>
            <a:r>
              <a:rPr lang="nl-NL" sz="4800" b="1" dirty="0" err="1">
                <a:latin typeface="CS Avva Shenouda" panose="020B7200000000000000" pitchFamily="34" charset="0"/>
              </a:rPr>
              <a:t>mmok</a:t>
            </a:r>
            <a:r>
              <a:rPr lang="nl-NL" sz="4800" b="1" dirty="0">
                <a:latin typeface="CS Avva Shenouda" panose="020B7200000000000000" pitchFamily="34" charset="0"/>
              </a:rPr>
              <a:t> `w Pi`,</a:t>
            </a:r>
            <a:r>
              <a:rPr lang="nl-NL" sz="4800" b="1" dirty="0" err="1">
                <a:latin typeface="CS Avva Shenouda" panose="020B7200000000000000" pitchFamily="34" charset="0"/>
              </a:rPr>
              <a:t>rictoc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pekiwt</a:t>
            </a:r>
            <a:r>
              <a:rPr lang="nl-NL" sz="4800" b="1" dirty="0">
                <a:latin typeface="CS Avva Shenouda" panose="020B7200000000000000" pitchFamily="34" charset="0"/>
              </a:rPr>
              <a:t> `</a:t>
            </a:r>
            <a:r>
              <a:rPr lang="nl-NL" sz="4800" b="1" dirty="0" err="1">
                <a:latin typeface="CS Avva Shenouda" panose="020B7200000000000000" pitchFamily="34" charset="0"/>
              </a:rPr>
              <a:t>n`aga;oc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 @ je </a:t>
            </a:r>
            <a:r>
              <a:rPr lang="nl-NL" sz="4800" b="1" dirty="0" err="1">
                <a:latin typeface="CS Avva Shenouda" panose="020B7200000000000000" pitchFamily="34" charset="0"/>
              </a:rPr>
              <a:t>auask</a:t>
            </a:r>
            <a:r>
              <a:rPr lang="nl-NL" sz="4800" b="1" dirty="0">
                <a:latin typeface="CS Avva Shenouda" panose="020B7200000000000000" pitchFamily="34" charset="0"/>
              </a:rPr>
              <a:t> </a:t>
            </a:r>
            <a:r>
              <a:rPr lang="nl-NL" sz="4800" b="1" dirty="0" err="1">
                <a:latin typeface="CS Avva Shenouda" panose="020B7200000000000000" pitchFamily="34" charset="0"/>
              </a:rPr>
              <a:t>akcw</a:t>
            </a:r>
            <a:r>
              <a:rPr lang="nl-NL" sz="4800" b="1" dirty="0">
                <a:latin typeface="CS Avva Shenouda" panose="020B7200000000000000" pitchFamily="34" charset="0"/>
              </a:rPr>
              <a:t>] `</a:t>
            </a:r>
            <a:r>
              <a:rPr lang="nl-NL" sz="4800" b="1" dirty="0" err="1">
                <a:latin typeface="CS Avva Shenouda" panose="020B7200000000000000" pitchFamily="34" charset="0"/>
              </a:rPr>
              <a:t>mmon</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033846" y="3433340"/>
            <a:ext cx="4570930" cy="2800767"/>
          </a:xfrm>
          <a:prstGeom prst="rect">
            <a:avLst/>
          </a:prstGeom>
        </p:spPr>
        <p:txBody>
          <a:bodyPr wrap="square" anchor="ctr" anchorCtr="0">
            <a:spAutoFit/>
          </a:bodyPr>
          <a:lstStyle/>
          <a:p>
            <a:pPr algn="just" rtl="1"/>
            <a:r>
              <a:rPr lang="ar-AE" sz="4400" b="1" dirty="0">
                <a:latin typeface="Book Antiqua" panose="02040602050305030304" pitchFamily="18" charset="0"/>
              </a:rPr>
              <a:t>نسجد لك أيها المسيح</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مع أبيك الصالح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لأنك صلبت وخلصتنا.</a:t>
            </a:r>
          </a:p>
        </p:txBody>
      </p:sp>
    </p:spTree>
    <p:extLst>
      <p:ext uri="{BB962C8B-B14F-4D97-AF65-F5344CB8AC3E}">
        <p14:creationId xmlns:p14="http://schemas.microsoft.com/office/powerpoint/2010/main" val="2403306934"/>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البركة والختام في أسبوع الآلام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Bénédiction finale</a:t>
            </a:r>
          </a:p>
        </p:txBody>
      </p:sp>
    </p:spTree>
    <p:extLst>
      <p:ext uri="{BB962C8B-B14F-4D97-AF65-F5344CB8AC3E}">
        <p14:creationId xmlns:p14="http://schemas.microsoft.com/office/powerpoint/2010/main" val="3388091917"/>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Amen Alléluia, Gloire au Père au Fils et au Saint-Esprit, Maintenant et pour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400" b="1" dirty="0" err="1">
                <a:latin typeface="CS Avva Shenouda" panose="020B7200000000000000" pitchFamily="34" charset="0"/>
              </a:rPr>
              <a:t>Amyn</a:t>
            </a:r>
            <a:r>
              <a:rPr lang="nl-NL" sz="4400" b="1" dirty="0">
                <a:latin typeface="CS Avva Shenouda" panose="020B7200000000000000" pitchFamily="34" charset="0"/>
              </a:rPr>
              <a:t>@ =a=l </a:t>
            </a:r>
            <a:r>
              <a:rPr lang="nl-NL" sz="4400" b="1" dirty="0" err="1">
                <a:latin typeface="CS Avva Shenouda" panose="020B7200000000000000" pitchFamily="34" charset="0"/>
              </a:rPr>
              <a:t>doxa</a:t>
            </a:r>
            <a:r>
              <a:rPr lang="nl-NL" sz="4400" b="1" dirty="0">
                <a:latin typeface="CS Avva Shenouda" panose="020B7200000000000000" pitchFamily="34" charset="0"/>
              </a:rPr>
              <a:t> </a:t>
            </a:r>
            <a:r>
              <a:rPr lang="nl-NL" sz="4400" b="1" dirty="0" err="1">
                <a:latin typeface="CS Avva Shenouda" panose="020B7200000000000000" pitchFamily="34" charset="0"/>
              </a:rPr>
              <a:t>Patri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Uiw</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agiw</a:t>
            </a:r>
            <a:r>
              <a:rPr lang="nl-NL" sz="4400" b="1" dirty="0">
                <a:latin typeface="CS Avva Shenouda" panose="020B7200000000000000" pitchFamily="34" charset="0"/>
              </a:rPr>
              <a:t> </a:t>
            </a:r>
            <a:r>
              <a:rPr lang="nl-NL" sz="4400" b="1" dirty="0" err="1">
                <a:latin typeface="CS Avva Shenouda" panose="020B7200000000000000" pitchFamily="34" charset="0"/>
              </a:rPr>
              <a:t>Pneumati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nun</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ic </a:t>
            </a:r>
            <a:r>
              <a:rPr lang="nl-NL" sz="4400" b="1" dirty="0" err="1">
                <a:latin typeface="CS Avva Shenouda" panose="020B7200000000000000" pitchFamily="34" charset="0"/>
              </a:rPr>
              <a:t>touc</a:t>
            </a:r>
            <a:r>
              <a:rPr lang="nl-NL" sz="4400" b="1" dirty="0">
                <a:latin typeface="CS Avva Shenouda" panose="020B7200000000000000" pitchFamily="34" charset="0"/>
              </a:rPr>
              <a:t> `</a:t>
            </a:r>
            <a:r>
              <a:rPr lang="nl-NL" sz="4400" b="1" dirty="0" err="1">
                <a:latin typeface="CS Avva Shenouda" panose="020B7200000000000000" pitchFamily="34" charset="0"/>
              </a:rPr>
              <a:t>e`wnac</a:t>
            </a:r>
            <a:r>
              <a:rPr lang="nl-NL" sz="4400" b="1" dirty="0">
                <a:latin typeface="CS Avva Shenouda" panose="020B7200000000000000" pitchFamily="34" charset="0"/>
              </a:rPr>
              <a:t> </a:t>
            </a:r>
            <a:r>
              <a:rPr lang="nl-NL" sz="4400" b="1" dirty="0" err="1">
                <a:latin typeface="CS Avva Shenouda" panose="020B7200000000000000" pitchFamily="34" charset="0"/>
              </a:rPr>
              <a:t>twn</a:t>
            </a:r>
            <a:r>
              <a:rPr lang="nl-NL" sz="4400" b="1" dirty="0">
                <a:latin typeface="CS Avva Shenouda" panose="020B7200000000000000" pitchFamily="34" charset="0"/>
              </a:rPr>
              <a:t> `</a:t>
            </a:r>
            <a:r>
              <a:rPr lang="nl-NL" sz="4400" b="1" dirty="0" err="1">
                <a:latin typeface="CS Avva Shenouda" panose="020B7200000000000000" pitchFamily="34" charset="0"/>
              </a:rPr>
              <a:t>e`wnwn</a:t>
            </a:r>
            <a:r>
              <a:rPr lang="nl-NL" sz="4400" b="1" dirty="0">
                <a:latin typeface="CS Avva Shenouda" panose="020B7200000000000000" pitchFamily="34" charset="0"/>
              </a:rPr>
              <a:t> `</a:t>
            </a:r>
            <a:r>
              <a:rPr lang="nl-NL" sz="4400" b="1" dirty="0" err="1">
                <a:latin typeface="CS Avva Shenouda" panose="020B7200000000000000" pitchFamily="34" charset="0"/>
              </a:rPr>
              <a:t>amyn</a:t>
            </a:r>
            <a:r>
              <a:rPr lang="nl-NL" sz="44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امين </a:t>
            </a:r>
            <a:r>
              <a:rPr lang="ar-AE" sz="4400" b="1" dirty="0" err="1">
                <a:latin typeface="Book Antiqua" panose="02040602050305030304" pitchFamily="18" charset="0"/>
              </a:rPr>
              <a:t>هلليلويا</a:t>
            </a:r>
            <a:r>
              <a:rPr lang="ar-AE" sz="4400" b="1" dirty="0">
                <a:latin typeface="Book Antiqua" panose="02040602050305030304" pitchFamily="18" charset="0"/>
              </a:rPr>
              <a:t>. المجد </a:t>
            </a:r>
            <a:r>
              <a:rPr lang="ar-AE" sz="4400" b="1" dirty="0" err="1">
                <a:latin typeface="Book Antiqua" panose="02040602050305030304" pitchFamily="18" charset="0"/>
              </a:rPr>
              <a:t>للآب</a:t>
            </a:r>
            <a:r>
              <a:rPr lang="ar-AE" sz="4400" b="1" dirty="0">
                <a:latin typeface="Book Antiqua" panose="02040602050305030304" pitchFamily="18" charset="0"/>
              </a:rPr>
              <a:t> وال</a:t>
            </a:r>
            <a:r>
              <a:rPr lang="ar-EG" sz="4400" b="1" dirty="0">
                <a:latin typeface="Book Antiqua" panose="02040602050305030304" pitchFamily="18" charset="0"/>
              </a:rPr>
              <a:t>إ</a:t>
            </a:r>
            <a:r>
              <a:rPr lang="ar-AE" sz="4400" b="1" dirty="0">
                <a:latin typeface="Book Antiqua" panose="02040602050305030304" pitchFamily="18" charset="0"/>
              </a:rPr>
              <a:t>بن والروح القدس، ال</a:t>
            </a:r>
            <a:r>
              <a:rPr lang="ar-EG" sz="4400" b="1" dirty="0">
                <a:latin typeface="Book Antiqua" panose="02040602050305030304" pitchFamily="18" charset="0"/>
              </a:rPr>
              <a:t>آ</a:t>
            </a:r>
            <a:r>
              <a:rPr lang="ar-AE" sz="4400" b="1" dirty="0">
                <a:latin typeface="Book Antiqua" panose="02040602050305030304" pitchFamily="18" charset="0"/>
              </a:rPr>
              <a:t>ن و كل </a:t>
            </a:r>
            <a:r>
              <a:rPr lang="ar-EG" sz="4400" b="1" dirty="0">
                <a:latin typeface="Book Antiqua" panose="02040602050305030304" pitchFamily="18" charset="0"/>
              </a:rPr>
              <a:t>أ</a:t>
            </a:r>
            <a:r>
              <a:rPr lang="ar-AE" sz="4400" b="1" dirty="0">
                <a:latin typeface="Book Antiqua" panose="02040602050305030304" pitchFamily="18" charset="0"/>
              </a:rPr>
              <a:t>وان وإلي دهر الدهور. آمين.</a:t>
            </a:r>
          </a:p>
        </p:txBody>
      </p:sp>
    </p:spTree>
    <p:extLst>
      <p:ext uri="{BB962C8B-B14F-4D97-AF65-F5344CB8AC3E}">
        <p14:creationId xmlns:p14="http://schemas.microsoft.com/office/powerpoint/2010/main" val="646607203"/>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Nous clamons et nous disons: Ô notre Seigneur Jésus Christ: </a:t>
            </a:r>
            <a:r>
              <a:rPr lang="fr-FR" sz="3000" b="1" dirty="0">
                <a:solidFill>
                  <a:srgbClr val="C00000"/>
                </a:solidFill>
                <a:latin typeface="Book Antiqua" panose="02040602050305030304" pitchFamily="18" charset="0"/>
              </a:rPr>
              <a:t>qui a été crucifié, écrase Satan sous nos pieds. </a:t>
            </a:r>
            <a:r>
              <a:rPr lang="fr-FR" sz="3000" b="1" dirty="0">
                <a:latin typeface="Book Antiqua" panose="02040602050305030304" pitchFamily="18" charset="0"/>
              </a:rPr>
              <a:t>Sauve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5" y="452551"/>
            <a:ext cx="11162917"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nl-NL" sz="4000" b="1" dirty="0" err="1">
                <a:latin typeface="CS Avva Shenouda" panose="020B7200000000000000" pitchFamily="34" charset="0"/>
              </a:rPr>
              <a:t>Tenws</a:t>
            </a:r>
            <a:r>
              <a:rPr lang="nl-NL" sz="4000" b="1" dirty="0">
                <a:latin typeface="CS Avva Shenouda" panose="020B7200000000000000" pitchFamily="34" charset="0"/>
              </a:rPr>
              <a:t> `</a:t>
            </a:r>
            <a:r>
              <a:rPr lang="nl-NL" sz="4000" b="1" dirty="0" err="1">
                <a:latin typeface="CS Avva Shenouda" panose="020B7200000000000000" pitchFamily="34" charset="0"/>
              </a:rPr>
              <a:t>ebol</a:t>
            </a:r>
            <a:r>
              <a:rPr lang="nl-NL" sz="4000" b="1" dirty="0">
                <a:latin typeface="CS Avva Shenouda" panose="020B7200000000000000" pitchFamily="34" charset="0"/>
              </a:rPr>
              <a:t> </a:t>
            </a:r>
            <a:r>
              <a:rPr lang="nl-NL" sz="4000" b="1" dirty="0" err="1">
                <a:latin typeface="CS Avva Shenouda" panose="020B7200000000000000" pitchFamily="34" charset="0"/>
              </a:rPr>
              <a:t>enjw</a:t>
            </a:r>
            <a:r>
              <a:rPr lang="nl-NL" sz="4000" b="1" dirty="0">
                <a:latin typeface="CS Avva Shenouda" panose="020B7200000000000000" pitchFamily="34" charset="0"/>
              </a:rPr>
              <a:t> `</a:t>
            </a:r>
            <a:r>
              <a:rPr lang="nl-NL" sz="4000" b="1" dirty="0" err="1">
                <a:latin typeface="CS Avva Shenouda" panose="020B7200000000000000" pitchFamily="34" charset="0"/>
              </a:rPr>
              <a:t>mmoc</a:t>
            </a:r>
            <a:r>
              <a:rPr lang="nl-NL" sz="4000" b="1" dirty="0">
                <a:latin typeface="CS Avva Shenouda" panose="020B7200000000000000" pitchFamily="34" charset="0"/>
              </a:rPr>
              <a:t> @ je `w pen=o=c I=y=c P=,=c @ </a:t>
            </a:r>
            <a:r>
              <a:rPr lang="nl-NL" sz="4000" b="1" dirty="0" err="1">
                <a:solidFill>
                  <a:srgbClr val="C00000"/>
                </a:solidFill>
                <a:latin typeface="CS Avva Shenouda" panose="020B7200000000000000" pitchFamily="34" charset="0"/>
              </a:rPr>
              <a:t>vy`etauask</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epi`ctauroc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ek`eqomqem</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m`pcatanac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capecyt</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nnen</a:t>
            </a:r>
            <a:r>
              <a:rPr lang="nl-NL" sz="4000" b="1" dirty="0">
                <a:solidFill>
                  <a:srgbClr val="C00000"/>
                </a:solidFill>
                <a:latin typeface="CS Avva Shenouda" panose="020B7200000000000000" pitchFamily="34" charset="0"/>
              </a:rPr>
              <a:t>[</a:t>
            </a:r>
            <a:r>
              <a:rPr lang="nl-NL" sz="4000" b="1" dirty="0" err="1">
                <a:solidFill>
                  <a:srgbClr val="C00000"/>
                </a:solidFill>
                <a:latin typeface="CS Avva Shenouda" panose="020B7200000000000000" pitchFamily="34" charset="0"/>
              </a:rPr>
              <a:t>alauj</a:t>
            </a:r>
            <a:r>
              <a:rPr lang="nl-NL" sz="4000" b="1" dirty="0">
                <a:solidFill>
                  <a:srgbClr val="C00000"/>
                </a:solidFill>
                <a:latin typeface="CS Avva Shenouda" panose="020B7200000000000000" pitchFamily="34" charset="0"/>
              </a:rPr>
              <a:t> </a:t>
            </a:r>
            <a:r>
              <a:rPr lang="nl-NL" sz="4000" b="1" dirty="0">
                <a:latin typeface="CS Avva Shenouda" panose="020B7200000000000000" pitchFamily="34" charset="0"/>
              </a:rPr>
              <a:t>@ </a:t>
            </a:r>
            <a:r>
              <a:rPr lang="nl-NL" sz="4000" b="1" dirty="0" err="1">
                <a:latin typeface="CS Avva Shenouda" panose="020B7200000000000000" pitchFamily="34" charset="0"/>
              </a:rPr>
              <a:t>Cw</a:t>
            </a:r>
            <a:r>
              <a:rPr lang="nl-NL" sz="4000" b="1" dirty="0">
                <a:latin typeface="CS Avva Shenouda" panose="020B7200000000000000" pitchFamily="34" charset="0"/>
              </a:rPr>
              <a:t>] `</a:t>
            </a:r>
            <a:r>
              <a:rPr lang="nl-NL" sz="4000" b="1" dirty="0" err="1">
                <a:latin typeface="CS Avva Shenouda" panose="020B7200000000000000" pitchFamily="34" charset="0"/>
              </a:rPr>
              <a:t>mmon</a:t>
            </a:r>
            <a:r>
              <a:rPr lang="nl-NL" sz="4000" b="1" dirty="0">
                <a:latin typeface="CS Avva Shenouda" panose="020B7200000000000000" pitchFamily="34" charset="0"/>
              </a:rPr>
              <a:t> </a:t>
            </a:r>
            <a:r>
              <a:rPr lang="nl-NL" sz="4000" b="1" dirty="0" err="1">
                <a:latin typeface="CS Avva Shenouda" panose="020B7200000000000000" pitchFamily="34" charset="0"/>
              </a:rPr>
              <a:t>ouoh</a:t>
            </a:r>
            <a:r>
              <a:rPr lang="nl-NL" sz="4000" b="1" dirty="0">
                <a:latin typeface="CS Avva Shenouda" panose="020B7200000000000000" pitchFamily="34" charset="0"/>
              </a:rPr>
              <a:t> </a:t>
            </a:r>
            <a:r>
              <a:rPr lang="nl-NL" sz="4000" b="1" dirty="0" err="1">
                <a:latin typeface="CS Avva Shenouda" panose="020B7200000000000000" pitchFamily="34" charset="0"/>
              </a:rPr>
              <a:t>nai</a:t>
            </a:r>
            <a:r>
              <a:rPr lang="nl-NL" sz="4000" b="1" dirty="0">
                <a:latin typeface="CS Avva Shenouda" panose="020B7200000000000000" pitchFamily="34" charset="0"/>
              </a:rPr>
              <a:t> </a:t>
            </a:r>
            <a:r>
              <a:rPr lang="nl-NL" sz="4000" b="1" dirty="0" err="1">
                <a:latin typeface="CS Avva Shenouda" panose="020B7200000000000000" pitchFamily="34" charset="0"/>
              </a:rPr>
              <a:t>nan</a:t>
            </a:r>
            <a:endParaRPr lang="nl-NL" sz="40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65073" y="3793545"/>
            <a:ext cx="5058932" cy="2431435"/>
          </a:xfrm>
          <a:prstGeom prst="rect">
            <a:avLst/>
          </a:prstGeom>
        </p:spPr>
        <p:txBody>
          <a:bodyPr wrap="square" anchor="ctr" anchorCtr="0">
            <a:spAutoFit/>
          </a:bodyPr>
          <a:lstStyle/>
          <a:p>
            <a:pPr algn="just" rtl="1"/>
            <a:r>
              <a:rPr lang="ar-AE" sz="3800" b="1" dirty="0">
                <a:latin typeface="Book Antiqua" panose="02040602050305030304" pitchFamily="18" charset="0"/>
              </a:rPr>
              <a:t>نصرخ قائلين: يا ربنا يسوع</a:t>
            </a:r>
            <a:r>
              <a:rPr lang="fr-FR" sz="3800" b="1" dirty="0">
                <a:latin typeface="Book Antiqua" panose="02040602050305030304" pitchFamily="18" charset="0"/>
              </a:rPr>
              <a:t> </a:t>
            </a:r>
            <a:r>
              <a:rPr lang="ar-AE" sz="3800" b="1" dirty="0">
                <a:solidFill>
                  <a:srgbClr val="C00000"/>
                </a:solidFill>
                <a:latin typeface="Book Antiqua" panose="02040602050305030304" pitchFamily="18" charset="0"/>
              </a:rPr>
              <a:t>المسيح</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الذي صلبت على الصليب وسحقت الشيطان</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تحت أقدامنا.</a:t>
            </a:r>
            <a:r>
              <a:rPr lang="fr-FR" sz="3800" b="1" dirty="0">
                <a:solidFill>
                  <a:srgbClr val="C00000"/>
                </a:solidFill>
                <a:latin typeface="Book Antiqua" panose="02040602050305030304" pitchFamily="18" charset="0"/>
              </a:rPr>
              <a:t> </a:t>
            </a:r>
            <a:r>
              <a:rPr lang="ar-AE" sz="3800" b="1" dirty="0">
                <a:latin typeface="Book Antiqua" panose="02040602050305030304" pitchFamily="18" charset="0"/>
              </a:rPr>
              <a:t>خلصنا </a:t>
            </a:r>
            <a:r>
              <a:rPr lang="ar-AE" sz="3800" b="1" dirty="0" err="1">
                <a:latin typeface="Book Antiqua" panose="02040602050305030304" pitchFamily="18" charset="0"/>
              </a:rPr>
              <a:t>وإرحمنا</a:t>
            </a:r>
            <a:endParaRPr lang="ar-AE" sz="3800" b="1" dirty="0">
              <a:latin typeface="Book Antiqua" panose="02040602050305030304" pitchFamily="18" charset="0"/>
            </a:endParaRPr>
          </a:p>
        </p:txBody>
      </p:sp>
      <p:sp>
        <p:nvSpPr>
          <p:cNvPr id="2" name="Rectangle 1">
            <a:hlinkClick r:id="rId3" action="ppaction://hlinksldjump"/>
            <a:extLst>
              <a:ext uri="{FF2B5EF4-FFF2-40B4-BE49-F238E27FC236}">
                <a16:creationId xmlns:a16="http://schemas.microsoft.com/office/drawing/2014/main" id="{EDBA1956-1DCD-41E1-866D-76291B689F28}"/>
              </a:ext>
            </a:extLst>
          </p:cNvPr>
          <p:cNvSpPr/>
          <p:nvPr/>
        </p:nvSpPr>
        <p:spPr>
          <a:xfrm>
            <a:off x="5624430" y="6064063"/>
            <a:ext cx="1589649"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err="1">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Ak</a:t>
            </a:r>
            <a:r>
              <a:rPr lang="nl-NL" dirty="0">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[i</a:t>
            </a:r>
            <a:endParaRPr lang="fr-FR"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57141361"/>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Tu as obtenu la grâce de Moïse, la prêtrise de Melchisédech, l’âge de Jacob et la longue vie de Mathusalem</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Ak</a:t>
            </a:r>
            <a:r>
              <a:rPr lang="nl-NL" sz="4800" b="1" dirty="0">
                <a:latin typeface="CS Avva Shenouda" panose="020B7200000000000000" pitchFamily="34" charset="0"/>
              </a:rPr>
              <a:t>[i `</a:t>
            </a:r>
            <a:r>
              <a:rPr lang="nl-NL" sz="4800" b="1" dirty="0" err="1">
                <a:latin typeface="CS Avva Shenouda" panose="020B7200000000000000" pitchFamily="34" charset="0"/>
              </a:rPr>
              <a:t>t,aric</a:t>
            </a:r>
            <a:r>
              <a:rPr lang="nl-NL" sz="4800" b="1" dirty="0">
                <a:latin typeface="CS Avva Shenouda" panose="020B7200000000000000" pitchFamily="34" charset="0"/>
              </a:rPr>
              <a:t> `</a:t>
            </a:r>
            <a:r>
              <a:rPr lang="nl-NL" sz="4800" b="1" dirty="0" err="1">
                <a:latin typeface="CS Avva Shenouda" panose="020B7200000000000000" pitchFamily="34" charset="0"/>
              </a:rPr>
              <a:t>mMw`ucyc</a:t>
            </a:r>
            <a:r>
              <a:rPr lang="nl-NL" sz="4800" b="1" dirty="0">
                <a:latin typeface="CS Avva Shenouda" panose="020B7200000000000000" pitchFamily="34" charset="0"/>
              </a:rPr>
              <a:t>@ ]</a:t>
            </a:r>
            <a:r>
              <a:rPr lang="nl-NL" sz="4800" b="1" dirty="0" err="1">
                <a:latin typeface="CS Avva Shenouda" panose="020B7200000000000000" pitchFamily="34" charset="0"/>
              </a:rPr>
              <a:t>met`ouyb</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Mel,icadek</a:t>
            </a:r>
            <a:r>
              <a:rPr lang="nl-NL" sz="4800" b="1" dirty="0">
                <a:latin typeface="CS Avva Shenouda" panose="020B7200000000000000" pitchFamily="34" charset="0"/>
              </a:rPr>
              <a:t>@ ]</a:t>
            </a:r>
            <a:r>
              <a:rPr lang="nl-NL" sz="4800" b="1" dirty="0" err="1">
                <a:latin typeface="CS Avva Shenouda" panose="020B7200000000000000" pitchFamily="34" charset="0"/>
              </a:rPr>
              <a:t>metqellw</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Iakwb</a:t>
            </a:r>
            <a:r>
              <a:rPr lang="nl-NL" sz="4800" b="1" dirty="0">
                <a:latin typeface="CS Avva Shenouda" panose="020B7200000000000000" pitchFamily="34" charset="0"/>
              </a:rPr>
              <a:t>@ </a:t>
            </a:r>
            <a:r>
              <a:rPr lang="nl-NL" sz="4800" b="1" dirty="0" err="1">
                <a:latin typeface="CS Avva Shenouda" panose="020B7200000000000000" pitchFamily="34" charset="0"/>
              </a:rPr>
              <a:t>pinoj</a:t>
            </a:r>
            <a:r>
              <a:rPr lang="nl-NL" sz="4800" b="1" dirty="0">
                <a:latin typeface="CS Avva Shenouda" panose="020B7200000000000000" pitchFamily="34" charset="0"/>
              </a:rPr>
              <a:t> `</a:t>
            </a:r>
            <a:r>
              <a:rPr lang="nl-NL" sz="4800" b="1" dirty="0" err="1">
                <a:latin typeface="CS Avva Shenouda" panose="020B7200000000000000" pitchFamily="34" charset="0"/>
              </a:rPr>
              <a:t>n`ahi</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Ma;oucala</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نلت نعمة موسي، وكهنوت </a:t>
            </a:r>
            <a:r>
              <a:rPr lang="ar-AE" sz="4400" b="1" dirty="0" err="1">
                <a:latin typeface="Book Antiqua" panose="02040602050305030304" pitchFamily="18" charset="0"/>
              </a:rPr>
              <a:t>ملشيصادق</a:t>
            </a:r>
            <a:r>
              <a:rPr lang="ar-AE" sz="4400" b="1" dirty="0">
                <a:latin typeface="Book Antiqua" panose="02040602050305030304" pitchFamily="18" charset="0"/>
              </a:rPr>
              <a:t>، وشيخوخة يعقوب، وطول عمر </a:t>
            </a:r>
            <a:r>
              <a:rPr lang="ar-AE" sz="4400" b="1" dirty="0" err="1">
                <a:latin typeface="Book Antiqua" panose="02040602050305030304" pitchFamily="18" charset="0"/>
              </a:rPr>
              <a:t>متوشالح</a:t>
            </a:r>
            <a:endParaRPr lang="ar-AE" sz="4400" b="1" dirty="0">
              <a:latin typeface="Book Antiqua" panose="02040602050305030304" pitchFamily="18" charset="0"/>
            </a:endParaRPr>
          </a:p>
        </p:txBody>
      </p:sp>
    </p:spTree>
    <p:extLst>
      <p:ext uri="{BB962C8B-B14F-4D97-AF65-F5344CB8AC3E}">
        <p14:creationId xmlns:p14="http://schemas.microsoft.com/office/powerpoint/2010/main" val="27567587"/>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l’intelligence de David, la sagesse de Salomon et l’Esprit paraclet qui est descendu sur les apôtres.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pika</a:t>
            </a:r>
            <a:r>
              <a:rPr lang="nl-NL" sz="4800" b="1" dirty="0">
                <a:latin typeface="CS Avva Shenouda" panose="020B7200000000000000" pitchFamily="34" charset="0"/>
              </a:rPr>
              <a:t>] </a:t>
            </a:r>
            <a:r>
              <a:rPr lang="nl-NL" sz="4800" b="1" dirty="0" err="1">
                <a:latin typeface="CS Avva Shenouda" panose="020B7200000000000000" pitchFamily="34" charset="0"/>
              </a:rPr>
              <a:t>etcwtp</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Dauid</a:t>
            </a:r>
            <a:r>
              <a:rPr lang="nl-NL" sz="4800" b="1" dirty="0">
                <a:latin typeface="CS Avva Shenouda" panose="020B7200000000000000" pitchFamily="34" charset="0"/>
              </a:rPr>
              <a:t> @ ]</a:t>
            </a:r>
            <a:r>
              <a:rPr lang="nl-NL" sz="4800" b="1" dirty="0" err="1">
                <a:latin typeface="CS Avva Shenouda" panose="020B7200000000000000" pitchFamily="34" charset="0"/>
              </a:rPr>
              <a:t>covia</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Colomwn</a:t>
            </a:r>
            <a:r>
              <a:rPr lang="nl-NL" sz="4800" b="1" dirty="0">
                <a:latin typeface="CS Avva Shenouda" panose="020B7200000000000000" pitchFamily="34" charset="0"/>
              </a:rPr>
              <a:t> @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mParaklyton</a:t>
            </a:r>
            <a:r>
              <a:rPr lang="nl-NL" sz="4800" b="1" dirty="0">
                <a:latin typeface="CS Avva Shenouda" panose="020B7200000000000000" pitchFamily="34" charset="0"/>
              </a:rPr>
              <a:t> </a:t>
            </a:r>
            <a:r>
              <a:rPr lang="nl-NL" sz="4800" b="1" dirty="0" err="1">
                <a:latin typeface="CS Avva Shenouda" panose="020B7200000000000000" pitchFamily="34" charset="0"/>
              </a:rPr>
              <a:t>vy`etaf`i</a:t>
            </a:r>
            <a:r>
              <a:rPr lang="nl-NL" sz="4800" b="1" dirty="0">
                <a:latin typeface="CS Avva Shenouda" panose="020B7200000000000000" pitchFamily="34" charset="0"/>
              </a:rPr>
              <a:t> `</a:t>
            </a:r>
            <a:r>
              <a:rPr lang="nl-NL" sz="4800" b="1" dirty="0" err="1">
                <a:latin typeface="CS Avva Shenouda" panose="020B7200000000000000" pitchFamily="34" charset="0"/>
              </a:rPr>
              <a:t>ejen</a:t>
            </a:r>
            <a:r>
              <a:rPr lang="nl-NL" sz="4800" b="1" dirty="0">
                <a:latin typeface="CS Avva Shenouda" panose="020B7200000000000000" pitchFamily="34" charset="0"/>
              </a:rPr>
              <a:t> </a:t>
            </a:r>
            <a:r>
              <a:rPr lang="nl-NL" sz="4800" b="1" dirty="0" err="1">
                <a:latin typeface="CS Avva Shenouda" panose="020B7200000000000000" pitchFamily="34" charset="0"/>
              </a:rPr>
              <a:t>ni`apoctoloc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والفهم المختار الذي لداود، وحكمة سليمان، والروح المعزي الذي حلَّ علي الرسل</a:t>
            </a:r>
          </a:p>
        </p:txBody>
      </p:sp>
    </p:spTree>
    <p:extLst>
      <p:ext uri="{BB962C8B-B14F-4D97-AF65-F5344CB8AC3E}">
        <p14:creationId xmlns:p14="http://schemas.microsoft.com/office/powerpoint/2010/main" val="37027201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Le Seigneur garde la vie et le relèvement de notre bienheureux père, le grand prêtre, le pape </a:t>
            </a:r>
            <a:r>
              <a:rPr lang="fr-FR" sz="3600" b="1" dirty="0" err="1">
                <a:latin typeface="Book Antiqua" panose="02040602050305030304" pitchFamily="18" charset="0"/>
              </a:rPr>
              <a:t>anba</a:t>
            </a:r>
            <a:r>
              <a:rPr lang="fr-FR" sz="3600" b="1" dirty="0">
                <a:latin typeface="Book Antiqua" panose="02040602050305030304" pitchFamily="18" charset="0"/>
              </a:rPr>
              <a: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P=o=c </a:t>
            </a:r>
            <a:r>
              <a:rPr lang="nl-NL" sz="4800" b="1" dirty="0" err="1">
                <a:latin typeface="CS Avva Shenouda" panose="020B7200000000000000" pitchFamily="34" charset="0"/>
              </a:rPr>
              <a:t>ef`e`areh</a:t>
            </a:r>
            <a:r>
              <a:rPr lang="nl-NL" sz="4800" b="1" dirty="0">
                <a:latin typeface="CS Avva Shenouda" panose="020B7200000000000000" pitchFamily="34" charset="0"/>
              </a:rPr>
              <a:t> </a:t>
            </a:r>
            <a:r>
              <a:rPr lang="nl-NL" sz="4800" b="1" dirty="0" err="1">
                <a:latin typeface="CS Avva Shenouda" panose="020B7200000000000000" pitchFamily="34" charset="0"/>
              </a:rPr>
              <a:t>ep`wnq</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ptaho</a:t>
            </a:r>
            <a:r>
              <a:rPr lang="nl-NL" sz="4800" b="1" dirty="0">
                <a:latin typeface="CS Avva Shenouda" panose="020B7200000000000000" pitchFamily="34" charset="0"/>
              </a:rPr>
              <a:t> `</a:t>
            </a:r>
            <a:r>
              <a:rPr lang="nl-NL" sz="4800" b="1" dirty="0" err="1">
                <a:latin typeface="CS Avva Shenouda" panose="020B7200000000000000" pitchFamily="34" charset="0"/>
              </a:rPr>
              <a:t>eratf</a:t>
            </a:r>
            <a:r>
              <a:rPr lang="nl-NL" sz="4800" b="1" dirty="0">
                <a:latin typeface="CS Avva Shenouda" panose="020B7200000000000000" pitchFamily="34" charset="0"/>
              </a:rPr>
              <a:t> @  `</a:t>
            </a:r>
            <a:r>
              <a:rPr lang="nl-NL" sz="4800" b="1" dirty="0" err="1">
                <a:latin typeface="CS Avva Shenouda" panose="020B7200000000000000" pitchFamily="34" charset="0"/>
              </a:rPr>
              <a:t>mpeniwt</a:t>
            </a:r>
            <a:r>
              <a:rPr lang="nl-NL" sz="4800" b="1" dirty="0">
                <a:latin typeface="CS Avva Shenouda" panose="020B7200000000000000" pitchFamily="34" charset="0"/>
              </a:rPr>
              <a:t> </a:t>
            </a:r>
            <a:r>
              <a:rPr lang="nl-NL" sz="4800" b="1" dirty="0" err="1">
                <a:latin typeface="CS Avva Shenouda" panose="020B7200000000000000" pitchFamily="34" charset="0"/>
              </a:rPr>
              <a:t>ettaiyout</a:t>
            </a:r>
            <a:r>
              <a:rPr lang="nl-NL" sz="4800" b="1" dirty="0">
                <a:latin typeface="CS Avva Shenouda" panose="020B7200000000000000" pitchFamily="34" charset="0"/>
              </a:rPr>
              <a:t> `</a:t>
            </a:r>
            <a:r>
              <a:rPr lang="nl-NL" sz="4800" b="1" dirty="0" err="1">
                <a:latin typeface="CS Avva Shenouda" panose="020B7200000000000000" pitchFamily="34" charset="0"/>
              </a:rPr>
              <a:t>n`ar,y`ereuc</a:t>
            </a:r>
            <a:r>
              <a:rPr lang="nl-NL" sz="4800" b="1" dirty="0">
                <a:latin typeface="CS Avva Shenouda" panose="020B7200000000000000" pitchFamily="34" charset="0"/>
              </a:rPr>
              <a:t> @ papa </a:t>
            </a:r>
            <a:r>
              <a:rPr lang="nl-NL" sz="4800" b="1" dirty="0" err="1">
                <a:latin typeface="CS Avva Shenouda" panose="020B7200000000000000" pitchFamily="34" charset="0"/>
              </a:rPr>
              <a:t>abba</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الرب يحفظ حياة وقيام أبينا المكرم رئيس الكهنة البابا أنبا …</a:t>
            </a:r>
          </a:p>
        </p:txBody>
      </p:sp>
    </p:spTree>
    <p:extLst>
      <p:ext uri="{BB962C8B-B14F-4D97-AF65-F5344CB8AC3E}">
        <p14:creationId xmlns:p14="http://schemas.microsoft.com/office/powerpoint/2010/main" val="1751847163"/>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notre bienheureux père </a:t>
            </a:r>
          </a:p>
          <a:p>
            <a:pPr marL="0" indent="0" algn="just">
              <a:buNone/>
            </a:pPr>
            <a:r>
              <a:rPr lang="fr-FR" sz="3600" b="1" dirty="0">
                <a:latin typeface="Book Antiqua" panose="02040602050305030304" pitchFamily="18" charset="0"/>
              </a:rPr>
              <a:t>l’évêque (le métropolite) </a:t>
            </a:r>
            <a:r>
              <a:rPr lang="fr-FR" sz="3600" b="1" dirty="0" err="1">
                <a:latin typeface="Book Antiqua" panose="02040602050305030304" pitchFamily="18" charset="0"/>
              </a:rPr>
              <a:t>Anba</a:t>
            </a:r>
            <a:r>
              <a:rPr lang="fr-FR" sz="3600" b="1" dirty="0">
                <a:latin typeface="Book Antiqua" panose="02040602050305030304" pitchFamily="18" charset="0"/>
              </a:rPr>
              <a: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peniwt</a:t>
            </a:r>
            <a:r>
              <a:rPr lang="nl-NL" sz="4800" b="1" dirty="0">
                <a:latin typeface="CS Avva Shenouda" panose="020B7200000000000000" pitchFamily="34" charset="0"/>
              </a:rPr>
              <a:t> `</a:t>
            </a:r>
            <a:r>
              <a:rPr lang="nl-NL" sz="4800" b="1" dirty="0" err="1">
                <a:latin typeface="CS Avva Shenouda" panose="020B7200000000000000" pitchFamily="34" charset="0"/>
              </a:rPr>
              <a:t>n`epickopoc</a:t>
            </a:r>
            <a:r>
              <a:rPr lang="nl-NL" sz="4800" b="1" dirty="0">
                <a:latin typeface="CS Avva Shenouda" panose="020B7200000000000000" pitchFamily="34" charset="0"/>
              </a:rPr>
              <a:t> (`</a:t>
            </a:r>
            <a:r>
              <a:rPr lang="nl-NL" sz="4800" b="1" dirty="0" err="1">
                <a:latin typeface="CS Avva Shenouda" panose="020B7200000000000000" pitchFamily="34" charset="0"/>
              </a:rPr>
              <a:t>mmytropolityc</a:t>
            </a:r>
            <a:r>
              <a:rPr lang="nl-NL" sz="4800" b="1" dirty="0">
                <a:latin typeface="CS Avva Shenouda" panose="020B7200000000000000" pitchFamily="34" charset="0"/>
              </a:rPr>
              <a:t>) </a:t>
            </a:r>
            <a:r>
              <a:rPr lang="nl-NL" sz="4800" b="1" dirty="0" err="1">
                <a:latin typeface="CS Avva Shenouda" panose="020B7200000000000000" pitchFamily="34" charset="0"/>
              </a:rPr>
              <a:t>abba</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285987"/>
            <a:ext cx="5003866" cy="1446550"/>
          </a:xfrm>
          <a:prstGeom prst="rect">
            <a:avLst/>
          </a:prstGeom>
        </p:spPr>
        <p:txBody>
          <a:bodyPr wrap="square" anchor="ctr" anchorCtr="0">
            <a:spAutoFit/>
          </a:bodyPr>
          <a:lstStyle/>
          <a:p>
            <a:pPr algn="just" rtl="1"/>
            <a:r>
              <a:rPr lang="ar-AE" sz="4400" b="1" dirty="0">
                <a:latin typeface="Book Antiqua" panose="02040602050305030304" pitchFamily="18" charset="0"/>
              </a:rPr>
              <a:t>وأبينا الأسقف</a:t>
            </a:r>
            <a:r>
              <a:rPr lang="fr-FR" sz="4400" b="1" dirty="0">
                <a:latin typeface="Book Antiqua" panose="02040602050305030304" pitchFamily="18" charset="0"/>
              </a:rPr>
              <a:t> </a:t>
            </a:r>
            <a:r>
              <a:rPr lang="ar-AE" sz="4400" b="1" dirty="0">
                <a:latin typeface="Book Antiqua" panose="02040602050305030304" pitchFamily="18" charset="0"/>
              </a:rPr>
              <a:t>(المطران) أنبا…</a:t>
            </a:r>
          </a:p>
        </p:txBody>
      </p:sp>
    </p:spTree>
    <p:extLst>
      <p:ext uri="{BB962C8B-B14F-4D97-AF65-F5344CB8AC3E}">
        <p14:creationId xmlns:p14="http://schemas.microsoft.com/office/powerpoint/2010/main" val="670618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1</a:t>
            </a:r>
            <a:r>
              <a:rPr lang="fr-FR" sz="2400" b="1" baseline="30000" dirty="0">
                <a:solidFill>
                  <a:srgbClr val="C00000"/>
                </a:solidFill>
                <a:latin typeface="Castellar" panose="020A0402060406010301" pitchFamily="18" charset="0"/>
              </a:rPr>
              <a:t>ère</a:t>
            </a:r>
            <a:r>
              <a:rPr lang="fr-FR" sz="2400" b="1" dirty="0">
                <a:solidFill>
                  <a:srgbClr val="C00000"/>
                </a:solidFill>
                <a:latin typeface="Castellar" panose="020A0402060406010301" pitchFamily="18" charset="0"/>
              </a:rPr>
              <a:t> Heure du mardi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2467676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672DD3-613D-4D50-8DBC-1FA18C04AA5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D8CD4B31-6153-4B65-A49B-B278F021A0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FC2A8B21-0390-450F-A907-EBE014E1825E}"/>
              </a:ext>
            </a:extLst>
          </p:cNvPr>
          <p:cNvSpPr txBox="1"/>
          <p:nvPr/>
        </p:nvSpPr>
        <p:spPr>
          <a:xfrm>
            <a:off x="3604862" y="533128"/>
            <a:ext cx="4877956" cy="5324535"/>
          </a:xfrm>
          <a:prstGeom prst="rect">
            <a:avLst/>
          </a:prstGeom>
          <a:noFill/>
        </p:spPr>
        <p:txBody>
          <a:bodyPr wrap="square" rtlCol="0">
            <a:spAutoFit/>
          </a:bodyPr>
          <a:lstStyle/>
          <a:p>
            <a:pPr algn="just"/>
            <a:endParaRPr lang="pt-BR" sz="28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spTree>
    <p:extLst>
      <p:ext uri="{BB962C8B-B14F-4D97-AF65-F5344CB8AC3E}">
        <p14:creationId xmlns:p14="http://schemas.microsoft.com/office/powerpoint/2010/main" val="74610483"/>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602807"/>
            <a:ext cx="5867221" cy="2907171"/>
          </a:xfrm>
        </p:spPr>
        <p:txBody>
          <a:bodyPr numCol="1" spcCol="72000" anchor="ctr">
            <a:noAutofit/>
          </a:bodyPr>
          <a:lstStyle/>
          <a:p>
            <a:pPr marL="0" indent="0" algn="just">
              <a:buNone/>
            </a:pPr>
            <a:r>
              <a:rPr lang="fr-FR" sz="3600" b="1" dirty="0">
                <a:latin typeface="Book Antiqua" panose="02040602050305030304" pitchFamily="18" charset="0"/>
              </a:rPr>
              <a:t>Le Dieu du ciel le(s) maintienne(nt) sur son (leurs) trône(s) de nombreuses années paisibles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V]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tve</a:t>
            </a:r>
            <a:r>
              <a:rPr lang="nl-NL" sz="4800" b="1" dirty="0">
                <a:latin typeface="CS Avva Shenouda" panose="020B7200000000000000" pitchFamily="34" charset="0"/>
              </a:rPr>
              <a:t> </a:t>
            </a:r>
            <a:r>
              <a:rPr lang="nl-NL" sz="4800" b="1" dirty="0" err="1">
                <a:latin typeface="CS Avva Shenouda" panose="020B7200000000000000" pitchFamily="34" charset="0"/>
              </a:rPr>
              <a:t>ef`etajrof</a:t>
            </a:r>
            <a:r>
              <a:rPr lang="nl-NL" sz="4800" b="1" dirty="0">
                <a:latin typeface="CS Avva Shenouda" panose="020B7200000000000000" pitchFamily="34" charset="0"/>
              </a:rPr>
              <a:t> (</a:t>
            </a:r>
            <a:r>
              <a:rPr lang="nl-NL" sz="4800" b="1" dirty="0" err="1">
                <a:latin typeface="CS Avva Shenouda" panose="020B7200000000000000" pitchFamily="34" charset="0"/>
              </a:rPr>
              <a:t>ef`etajro`ou</a:t>
            </a:r>
            <a:r>
              <a:rPr lang="nl-NL" sz="4800" b="1" dirty="0">
                <a:latin typeface="CS Avva Shenouda" panose="020B7200000000000000" pitchFamily="34" charset="0"/>
              </a:rPr>
              <a:t>) hijen </a:t>
            </a:r>
            <a:r>
              <a:rPr lang="nl-NL" sz="4800" b="1" dirty="0" err="1">
                <a:latin typeface="CS Avva Shenouda" panose="020B7200000000000000" pitchFamily="34" charset="0"/>
              </a:rPr>
              <a:t>pef</a:t>
            </a:r>
            <a:r>
              <a:rPr lang="nl-NL" sz="4800" b="1" dirty="0">
                <a:latin typeface="CS Avva Shenouda" panose="020B7200000000000000" pitchFamily="34" charset="0"/>
              </a:rPr>
              <a:t>`;</a:t>
            </a:r>
            <a:r>
              <a:rPr lang="nl-NL" sz="4800" b="1" dirty="0" err="1">
                <a:latin typeface="CS Avva Shenouda" panose="020B7200000000000000" pitchFamily="34" charset="0"/>
              </a:rPr>
              <a:t>ronoc</a:t>
            </a:r>
            <a:r>
              <a:rPr lang="nl-NL" sz="4800" b="1" dirty="0">
                <a:latin typeface="CS Avva Shenouda" panose="020B7200000000000000" pitchFamily="34" charset="0"/>
              </a:rPr>
              <a:t> (nou`;</a:t>
            </a:r>
            <a:r>
              <a:rPr lang="nl-NL" sz="4800" b="1" dirty="0" err="1">
                <a:latin typeface="CS Avva Shenouda" panose="020B7200000000000000" pitchFamily="34" charset="0"/>
              </a:rPr>
              <a:t>ronoc</a:t>
            </a:r>
            <a:r>
              <a:rPr lang="nl-NL" sz="4800" b="1" dirty="0">
                <a:latin typeface="CS Avva Shenouda" panose="020B7200000000000000" pitchFamily="34" charset="0"/>
              </a:rPr>
              <a:t>) `</a:t>
            </a:r>
            <a:r>
              <a:rPr lang="nl-NL" sz="4800" b="1" dirty="0" err="1">
                <a:latin typeface="CS Avva Shenouda" panose="020B7200000000000000" pitchFamily="34" charset="0"/>
              </a:rPr>
              <a:t>nhanmys</a:t>
            </a:r>
            <a:r>
              <a:rPr lang="nl-NL" sz="4800" b="1" dirty="0">
                <a:latin typeface="CS Avva Shenouda" panose="020B7200000000000000" pitchFamily="34" charset="0"/>
              </a:rPr>
              <a:t> `</a:t>
            </a:r>
            <a:r>
              <a:rPr lang="nl-NL" sz="4800" b="1" dirty="0" err="1">
                <a:latin typeface="CS Avva Shenouda" panose="020B7200000000000000" pitchFamily="34" charset="0"/>
              </a:rPr>
              <a:t>nrompi</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hancyou</a:t>
            </a:r>
            <a:r>
              <a:rPr lang="nl-NL" sz="4800" b="1" dirty="0">
                <a:latin typeface="CS Avva Shenouda" panose="020B7200000000000000" pitchFamily="34" charset="0"/>
              </a:rPr>
              <a:t> `</a:t>
            </a:r>
            <a:r>
              <a:rPr lang="nl-NL" sz="4800" b="1" dirty="0" err="1">
                <a:latin typeface="CS Avva Shenouda" panose="020B7200000000000000" pitchFamily="34" charset="0"/>
              </a:rPr>
              <a:t>nhirynikon</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إله السماء يثبته (يثبتهم) علي كرسيه (كرسيهم)، سنين كثيرة وأزمنة سلامية</a:t>
            </a:r>
          </a:p>
        </p:txBody>
      </p:sp>
    </p:spTree>
    <p:extLst>
      <p:ext uri="{BB962C8B-B14F-4D97-AF65-F5344CB8AC3E}">
        <p14:creationId xmlns:p14="http://schemas.microsoft.com/office/powerpoint/2010/main" val="2733380908"/>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qu’il lui (leur) soumette tous ses (leurs) ennemis rapidement.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Ntef;ebio</a:t>
            </a:r>
            <a:r>
              <a:rPr lang="nl-NL" sz="4800" b="1" dirty="0">
                <a:latin typeface="CS Avva Shenouda" panose="020B7200000000000000" pitchFamily="34" charset="0"/>
              </a:rPr>
              <a:t> `</a:t>
            </a:r>
            <a:r>
              <a:rPr lang="nl-NL" sz="4800" b="1" dirty="0" err="1">
                <a:latin typeface="CS Avva Shenouda" panose="020B7200000000000000" pitchFamily="34" charset="0"/>
              </a:rPr>
              <a:t>nefjaji</a:t>
            </a:r>
            <a:r>
              <a:rPr lang="nl-NL" sz="4800" b="1" dirty="0">
                <a:latin typeface="CS Avva Shenouda" panose="020B7200000000000000" pitchFamily="34" charset="0"/>
              </a:rPr>
              <a:t> (`</a:t>
            </a:r>
            <a:r>
              <a:rPr lang="nl-NL" sz="4800" b="1" dirty="0" err="1">
                <a:latin typeface="CS Avva Shenouda" panose="020B7200000000000000" pitchFamily="34" charset="0"/>
              </a:rPr>
              <a:t>nnoujaji</a:t>
            </a:r>
            <a:r>
              <a:rPr lang="nl-NL" sz="4800" b="1" dirty="0">
                <a:latin typeface="CS Avva Shenouda" panose="020B7200000000000000" pitchFamily="34" charset="0"/>
              </a:rPr>
              <a:t>) </a:t>
            </a:r>
            <a:r>
              <a:rPr lang="nl-NL" sz="4800" b="1" dirty="0" err="1">
                <a:latin typeface="CS Avva Shenouda" panose="020B7200000000000000" pitchFamily="34" charset="0"/>
              </a:rPr>
              <a:t>tyrou</a:t>
            </a:r>
            <a:r>
              <a:rPr lang="nl-NL" sz="4800" b="1" dirty="0">
                <a:latin typeface="CS Avva Shenouda" panose="020B7200000000000000" pitchFamily="34" charset="0"/>
              </a:rPr>
              <a:t> </a:t>
            </a:r>
            <a:r>
              <a:rPr lang="nl-NL" sz="4800" b="1" dirty="0" err="1">
                <a:latin typeface="CS Avva Shenouda" panose="020B7200000000000000" pitchFamily="34" charset="0"/>
              </a:rPr>
              <a:t>capecyt</a:t>
            </a:r>
            <a:r>
              <a:rPr lang="nl-NL" sz="4800" b="1" dirty="0">
                <a:latin typeface="CS Avva Shenouda" panose="020B7200000000000000" pitchFamily="34" charset="0"/>
              </a:rPr>
              <a:t> `</a:t>
            </a:r>
            <a:r>
              <a:rPr lang="nl-NL" sz="4800" b="1" dirty="0" err="1">
                <a:latin typeface="CS Avva Shenouda" panose="020B7200000000000000" pitchFamily="34" charset="0"/>
              </a:rPr>
              <a:t>nnef</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nnou</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n,wlem</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ويخضع جميع أعدائه (أعدائهم) تحت أقدامه (أقدامهم) سريعاً.</a:t>
            </a:r>
          </a:p>
        </p:txBody>
      </p:sp>
    </p:spTree>
    <p:extLst>
      <p:ext uri="{BB962C8B-B14F-4D97-AF65-F5344CB8AC3E}">
        <p14:creationId xmlns:p14="http://schemas.microsoft.com/office/powerpoint/2010/main" val="801478881"/>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Implore le Christ pour nous, qu’il nous accorde paisiblement la rémission  de nos péchés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Twbh</a:t>
            </a:r>
            <a:r>
              <a:rPr lang="nl-NL" sz="4800" b="1" dirty="0">
                <a:latin typeface="CS Avva Shenouda" panose="020B7200000000000000" pitchFamily="34" charset="0"/>
              </a:rPr>
              <a:t> `</a:t>
            </a:r>
            <a:r>
              <a:rPr lang="nl-NL" sz="4800" b="1" dirty="0" err="1">
                <a:latin typeface="CS Avva Shenouda" panose="020B7200000000000000" pitchFamily="34" charset="0"/>
              </a:rPr>
              <a:t>eP</a:t>
            </a:r>
            <a:r>
              <a:rPr lang="nl-NL" sz="4800" b="1" dirty="0">
                <a:latin typeface="CS Avva Shenouda" panose="020B7200000000000000" pitchFamily="34" charset="0"/>
              </a:rPr>
              <a:t>=,=c `</a:t>
            </a:r>
            <a:r>
              <a:rPr lang="nl-NL" sz="4800" b="1" dirty="0" err="1">
                <a:latin typeface="CS Avva Shenouda" panose="020B7200000000000000" pitchFamily="34" charset="0"/>
              </a:rPr>
              <a:t>e`hryi</a:t>
            </a:r>
            <a:r>
              <a:rPr lang="nl-NL" sz="4800" b="1" dirty="0">
                <a:latin typeface="CS Avva Shenouda" panose="020B7200000000000000" pitchFamily="34" charset="0"/>
              </a:rPr>
              <a:t> `</a:t>
            </a:r>
            <a:r>
              <a:rPr lang="nl-NL" sz="4800" b="1" dirty="0" err="1">
                <a:latin typeface="CS Avva Shenouda" panose="020B7200000000000000" pitchFamily="34" charset="0"/>
              </a:rPr>
              <a:t>ejwn</a:t>
            </a:r>
            <a:r>
              <a:rPr lang="nl-NL" sz="4800" b="1" dirty="0">
                <a:latin typeface="CS Avva Shenouda" panose="020B7200000000000000" pitchFamily="34" charset="0"/>
              </a:rPr>
              <a:t> `</a:t>
            </a:r>
            <a:r>
              <a:rPr lang="nl-NL" sz="4800" b="1" dirty="0" err="1">
                <a:latin typeface="CS Avva Shenouda" panose="020B7200000000000000" pitchFamily="34" charset="0"/>
              </a:rPr>
              <a:t>ntef,a</a:t>
            </a:r>
            <a:r>
              <a:rPr lang="nl-NL" sz="4800" b="1" dirty="0">
                <a:latin typeface="CS Avva Shenouda" panose="020B7200000000000000" pitchFamily="34" charset="0"/>
              </a:rPr>
              <a:t> </a:t>
            </a:r>
            <a:r>
              <a:rPr lang="nl-NL" sz="4800" b="1" dirty="0" err="1">
                <a:latin typeface="CS Avva Shenouda" panose="020B7200000000000000" pitchFamily="34" charset="0"/>
              </a:rPr>
              <a:t>nennobi</a:t>
            </a:r>
            <a:r>
              <a:rPr lang="nl-NL" sz="4800" b="1" dirty="0">
                <a:latin typeface="CS Avva Shenouda" panose="020B7200000000000000" pitchFamily="34" charset="0"/>
              </a:rPr>
              <a:t> </a:t>
            </a:r>
            <a:r>
              <a:rPr lang="nl-NL" sz="4800" b="1" dirty="0" err="1">
                <a:latin typeface="CS Avva Shenouda" panose="020B7200000000000000" pitchFamily="34" charset="0"/>
              </a:rPr>
              <a:t>nan</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ouhiryny</a:t>
            </a:r>
            <a:r>
              <a:rPr lang="nl-NL" sz="4800" b="1" dirty="0">
                <a:latin typeface="CS Avva Shenouda" panose="020B7200000000000000" pitchFamily="34" charset="0"/>
              </a:rPr>
              <a:t> </a:t>
            </a:r>
            <a:r>
              <a:rPr lang="nl-NL" sz="4800" b="1" dirty="0" err="1">
                <a:latin typeface="CS Avva Shenouda" panose="020B7200000000000000" pitchFamily="34" charset="0"/>
              </a:rPr>
              <a:t>kata</a:t>
            </a:r>
            <a:r>
              <a:rPr lang="nl-NL" sz="4800" b="1" dirty="0">
                <a:latin typeface="CS Avva Shenouda" panose="020B7200000000000000" pitchFamily="34" charset="0"/>
              </a:rPr>
              <a:t> </a:t>
            </a:r>
            <a:r>
              <a:rPr lang="nl-NL" sz="4800" b="1" dirty="0" err="1">
                <a:latin typeface="CS Avva Shenouda" panose="020B7200000000000000" pitchFamily="34" charset="0"/>
              </a:rPr>
              <a:t>pefnis</a:t>
            </a:r>
            <a:r>
              <a:rPr lang="nl-NL" sz="4800" b="1" dirty="0">
                <a:latin typeface="CS Avva Shenouda" panose="020B7200000000000000" pitchFamily="34" charset="0"/>
              </a:rPr>
              <a:t>] `</a:t>
            </a:r>
            <a:r>
              <a:rPr lang="nl-NL" sz="4800" b="1" dirty="0" err="1">
                <a:latin typeface="CS Avva Shenouda" panose="020B7200000000000000" pitchFamily="34" charset="0"/>
              </a:rPr>
              <a:t>nnai</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أطلب من المسيح عنا ليغفر لنا خطايانا بسلام كعظيم رحمته.</a:t>
            </a:r>
          </a:p>
        </p:txBody>
      </p:sp>
    </p:spTree>
    <p:extLst>
      <p:ext uri="{BB962C8B-B14F-4D97-AF65-F5344CB8AC3E}">
        <p14:creationId xmlns:p14="http://schemas.microsoft.com/office/powerpoint/2010/main" val="1092353084"/>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Pitié Seigneur, Pitié Seigneur, Seigneur Bénis nous Amen. Bénissez moi, Bénissez moi, voici la </a:t>
            </a:r>
            <a:r>
              <a:rPr lang="fr-FR" b="1" dirty="0" err="1">
                <a:latin typeface="Book Antiqua" panose="02040602050305030304" pitchFamily="18" charset="0"/>
              </a:rPr>
              <a:t>métanoia</a:t>
            </a:r>
            <a:r>
              <a:rPr lang="fr-FR" b="1" dirty="0">
                <a:latin typeface="Book Antiqua" panose="02040602050305030304" pitchFamily="18" charset="0"/>
              </a:rPr>
              <a:t> pardonnez moi et dites la bénédiction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eulogycon</a:t>
            </a:r>
            <a:r>
              <a:rPr lang="nl-NL" sz="4800" b="1" dirty="0">
                <a:latin typeface="CS Avva Shenouda" panose="020B7200000000000000" pitchFamily="34" charset="0"/>
              </a:rPr>
              <a:t> `</a:t>
            </a:r>
            <a:r>
              <a:rPr lang="nl-NL" sz="4800" b="1" dirty="0" err="1">
                <a:latin typeface="CS Avva Shenouda" panose="020B7200000000000000" pitchFamily="34" charset="0"/>
              </a:rPr>
              <a:t>amyn</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ic ]</a:t>
            </a:r>
            <a:r>
              <a:rPr lang="nl-NL" sz="4800" b="1" dirty="0" err="1">
                <a:latin typeface="CS Avva Shenouda" panose="020B7200000000000000" pitchFamily="34" charset="0"/>
              </a:rPr>
              <a:t>metanoi`a</a:t>
            </a:r>
            <a:r>
              <a:rPr lang="nl-NL" sz="4800" b="1" dirty="0">
                <a:latin typeface="CS Avva Shenouda" panose="020B7200000000000000" pitchFamily="34" charset="0"/>
              </a:rPr>
              <a:t> @ ,w </a:t>
            </a:r>
            <a:r>
              <a:rPr lang="nl-NL" sz="4800" b="1" dirty="0" err="1">
                <a:latin typeface="CS Avva Shenouda" panose="020B7200000000000000" pitchFamily="34" charset="0"/>
              </a:rPr>
              <a:t>nyi</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jw</a:t>
            </a:r>
            <a:r>
              <a:rPr lang="nl-NL" sz="4800" b="1" dirty="0">
                <a:latin typeface="CS Avva Shenouda" panose="020B7200000000000000" pitchFamily="34" charset="0"/>
              </a:rPr>
              <a:t> `</a:t>
            </a:r>
            <a:r>
              <a:rPr lang="nl-NL" sz="4800" b="1" dirty="0" err="1">
                <a:latin typeface="CS Avva Shenouda" panose="020B7200000000000000" pitchFamily="34" charset="0"/>
              </a:rPr>
              <a:t>mpi`cmou</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731990"/>
            <a:ext cx="5003866" cy="2554545"/>
          </a:xfrm>
          <a:prstGeom prst="rect">
            <a:avLst/>
          </a:prstGeom>
        </p:spPr>
        <p:txBody>
          <a:bodyPr wrap="square" anchor="ctr" anchorCtr="0">
            <a:spAutoFit/>
          </a:bodyPr>
          <a:lstStyle/>
          <a:p>
            <a:pPr algn="just" rtl="1"/>
            <a:r>
              <a:rPr lang="ar-AE" sz="4000" b="1" dirty="0">
                <a:latin typeface="Book Antiqua" panose="02040602050305030304" pitchFamily="18" charset="0"/>
              </a:rPr>
              <a:t>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بارك. آمين.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ها </a:t>
            </a:r>
            <a:r>
              <a:rPr lang="ar-AE" sz="4000" b="1" dirty="0" err="1">
                <a:latin typeface="Book Antiqua" panose="02040602050305030304" pitchFamily="18" charset="0"/>
              </a:rPr>
              <a:t>مطانية</a:t>
            </a:r>
            <a:r>
              <a:rPr lang="ar-AE" sz="4000" b="1" dirty="0">
                <a:latin typeface="Book Antiqua" panose="02040602050305030304" pitchFamily="18" charset="0"/>
              </a:rPr>
              <a:t>. اغفروا لي. قُل البركة</a:t>
            </a:r>
          </a:p>
        </p:txBody>
      </p:sp>
    </p:spTree>
    <p:extLst>
      <p:ext uri="{BB962C8B-B14F-4D97-AF65-F5344CB8AC3E}">
        <p14:creationId xmlns:p14="http://schemas.microsoft.com/office/powerpoint/2010/main" val="2677520041"/>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Jésus-Christ notre vrai Dieu, qui par Sa volonté a subi Sa Passion et a été crucifié pour nous, nous bénisse de toute bénédiction spirituelle et nous aide. Qu'Il accomplisse pour nous cette Sainte Pâques et nous montre la joie de Sa sainte résurrection de nombreuses années paisibles.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يسوع المسيح </a:t>
            </a:r>
            <a:r>
              <a:rPr lang="ar-EG" sz="4400" b="1" dirty="0">
                <a:latin typeface="Book Antiqua" panose="02040602050305030304" pitchFamily="18" charset="0"/>
              </a:rPr>
              <a:t>إ</a:t>
            </a:r>
            <a:r>
              <a:rPr lang="ar-AE" sz="4400" b="1" dirty="0">
                <a:latin typeface="Book Antiqua" panose="02040602050305030304" pitchFamily="18" charset="0"/>
              </a:rPr>
              <a:t>لهنا </a:t>
            </a:r>
            <a:r>
              <a:rPr lang="ar-AE" sz="4400" b="1" dirty="0" err="1">
                <a:latin typeface="Book Antiqua" panose="02040602050305030304" pitchFamily="18" charset="0"/>
              </a:rPr>
              <a:t>الحقيقى</a:t>
            </a:r>
            <a:r>
              <a:rPr lang="ar-AE" sz="4400" b="1" dirty="0">
                <a:latin typeface="Book Antiqua" panose="02040602050305030304" pitchFamily="18" charset="0"/>
              </a:rPr>
              <a:t> الذى قبل الآلام بإرادته وصلب على الصليب من أجلنا، يباركنا بكل بركة روحية ويعيننا ويكمل لنا </a:t>
            </a:r>
            <a:r>
              <a:rPr lang="ar-AE" sz="4400" b="1" dirty="0" err="1">
                <a:latin typeface="Book Antiqua" panose="02040602050305030304" pitchFamily="18" charset="0"/>
              </a:rPr>
              <a:t>البصخة</a:t>
            </a:r>
            <a:r>
              <a:rPr lang="ar-AE" sz="4400" b="1" dirty="0">
                <a:latin typeface="Book Antiqua" panose="02040602050305030304" pitchFamily="18" charset="0"/>
              </a:rPr>
              <a:t> المقدسة ويرينا فرح قيامته المقدسة سنيناً كثيرة وأزمنة سالمة،</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699400259"/>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Par les prières et les supplications que ne cessent de T'adresser pour nous notre Dame et notre Reine à tous, la Sainte Mère de Dieu, Sainte Marie ; et les 3 puissants lumineux Michel, Gabriel et Raphaël, et tous les </a:t>
            </a:r>
            <a:r>
              <a:rPr lang="fr-FR" b="1" dirty="0" err="1">
                <a:latin typeface="Book Antiqua" panose="02040602050305030304" pitchFamily="18" charset="0"/>
              </a:rPr>
              <a:t>choeurs</a:t>
            </a:r>
            <a:r>
              <a:rPr lang="fr-FR" b="1" dirty="0">
                <a:latin typeface="Book Antiqua" panose="02040602050305030304" pitchFamily="18" charset="0"/>
              </a:rPr>
              <a:t> des anges, des archanges et les puissances célestes.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978815"/>
            <a:ext cx="5367643" cy="3046988"/>
          </a:xfrm>
          <a:prstGeom prst="rect">
            <a:avLst/>
          </a:prstGeom>
        </p:spPr>
        <p:txBody>
          <a:bodyPr wrap="square" anchor="ctr" anchorCtr="0">
            <a:spAutoFit/>
          </a:bodyPr>
          <a:lstStyle/>
          <a:p>
            <a:pPr algn="just" rtl="1"/>
            <a:r>
              <a:rPr lang="ar-AE" sz="4800" b="1" dirty="0" err="1">
                <a:latin typeface="Book Antiqua" panose="02040602050305030304" pitchFamily="18" charset="0"/>
              </a:rPr>
              <a:t>بالسؤالات</a:t>
            </a:r>
            <a:r>
              <a:rPr lang="ar-AE" sz="4800" b="1" dirty="0">
                <a:latin typeface="Book Antiqua" panose="02040602050305030304" pitchFamily="18" charset="0"/>
              </a:rPr>
              <a:t> التي ترفعها عنا كل حين والدة الإله القديسة مريم وكل صفوف الملائكة ورؤساء الملائكة</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885806401"/>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les prières des patriarches, des prophètes, des apôtres, des martyrs, et tout le chœur des porteurs de la croix, les justes et l'ange de ce jour béni et par la bénédiction de la Mère de Dieu, la très Sainte Marie en premier et dernier lieu</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609483"/>
            <a:ext cx="5367643" cy="3785652"/>
          </a:xfrm>
          <a:prstGeom prst="rect">
            <a:avLst/>
          </a:prstGeom>
        </p:spPr>
        <p:txBody>
          <a:bodyPr wrap="square" anchor="ctr" anchorCtr="0">
            <a:spAutoFit/>
          </a:bodyPr>
          <a:lstStyle/>
          <a:p>
            <a:pPr algn="just" rtl="1"/>
            <a:r>
              <a:rPr lang="ar-AE" sz="4800" b="1" dirty="0">
                <a:latin typeface="Book Antiqua" panose="02040602050305030304" pitchFamily="18" charset="0"/>
              </a:rPr>
              <a:t>والآباء والأنبياء والرسل والشهداء والأبرار والصديقون ولباس الصليب والنساك والمعترفون والسواح</a:t>
            </a:r>
          </a:p>
        </p:txBody>
      </p:sp>
    </p:spTree>
    <p:extLst>
      <p:ext uri="{BB962C8B-B14F-4D97-AF65-F5344CB8AC3E}">
        <p14:creationId xmlns:p14="http://schemas.microsoft.com/office/powerpoint/2010/main" val="610663303"/>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la bénédiction de cette Sainte Pâques de notre bon Sauveur. Que leurs saintes bénédictions, leurs grâces, leurs puissances, leurs dons, leur amour, et leur secours soient avec nous tous éternellement, amen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367643" cy="4524315"/>
          </a:xfrm>
          <a:prstGeom prst="rect">
            <a:avLst/>
          </a:prstGeom>
        </p:spPr>
        <p:txBody>
          <a:bodyPr wrap="square" anchor="ctr" anchorCtr="0">
            <a:spAutoFit/>
          </a:bodyPr>
          <a:lstStyle/>
          <a:p>
            <a:pPr algn="just" rtl="1"/>
            <a:r>
              <a:rPr lang="ar-AE" sz="4800" b="1" dirty="0">
                <a:latin typeface="Book Antiqua" panose="02040602050305030304" pitchFamily="18" charset="0"/>
              </a:rPr>
              <a:t>وبركة </a:t>
            </a:r>
            <a:r>
              <a:rPr lang="ar-AE" sz="4800" b="1" dirty="0" err="1">
                <a:latin typeface="Book Antiqua" panose="02040602050305030304" pitchFamily="18" charset="0"/>
              </a:rPr>
              <a:t>البصخة</a:t>
            </a:r>
            <a:r>
              <a:rPr lang="ar-AE" sz="4800" b="1" dirty="0">
                <a:latin typeface="Book Antiqua" panose="02040602050305030304" pitchFamily="18" charset="0"/>
              </a:rPr>
              <a:t> المقدسة التي لمخلصنا الصالح، بركتهم المقدسة ونعمتهم وقوتهم وهبتهم ومحبتهم ومعونتهم تكون معنا كلنا إلى الأبد. آمين.</a:t>
            </a:r>
          </a:p>
        </p:txBody>
      </p:sp>
    </p:spTree>
    <p:extLst>
      <p:ext uri="{BB962C8B-B14F-4D97-AF65-F5344CB8AC3E}">
        <p14:creationId xmlns:p14="http://schemas.microsoft.com/office/powerpoint/2010/main" val="1923795716"/>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512313"/>
            <a:ext cx="3512186" cy="5452374"/>
          </a:xfrm>
        </p:spPr>
        <p:txBody>
          <a:bodyPr numCol="1" spcCol="72000" anchor="ctr">
            <a:noAutofit/>
          </a:bodyPr>
          <a:lstStyle/>
          <a:p>
            <a:pPr marL="0" indent="0" algn="ctr">
              <a:buNone/>
            </a:pPr>
            <a:r>
              <a:rPr lang="fr-FR" sz="4800" b="1" dirty="0">
                <a:latin typeface="Book Antiqua" panose="02040602050305030304" pitchFamily="18" charset="0"/>
              </a:rPr>
              <a:t>Le Christ notre Dieu</a:t>
            </a:r>
          </a:p>
          <a:p>
            <a:pPr marL="0" indent="0" algn="ctr">
              <a:buNone/>
            </a:pPr>
            <a:endParaRPr lang="fr-FR" sz="4800" b="1" dirty="0">
              <a:latin typeface="Book Antiqua" panose="02040602050305030304" pitchFamily="18" charset="0"/>
            </a:endParaRPr>
          </a:p>
          <a:p>
            <a:pPr marL="0" indent="0" algn="ctr">
              <a:buNone/>
            </a:pPr>
            <a:r>
              <a:rPr lang="fr-FR" sz="4800" b="1" dirty="0">
                <a:solidFill>
                  <a:srgbClr val="C00000"/>
                </a:solidFill>
                <a:latin typeface="Book Antiqua" panose="02040602050305030304" pitchFamily="18" charset="0"/>
              </a:rPr>
              <a:t>Amen, ainsi soit-il</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460715"/>
            <a:ext cx="3511194" cy="3785652"/>
          </a:xfrm>
          <a:prstGeom prst="rect">
            <a:avLst/>
          </a:prstGeom>
        </p:spPr>
        <p:txBody>
          <a:bodyPr wrap="square" anchor="ctr" anchorCtr="0">
            <a:spAutoFit/>
          </a:bodyPr>
          <a:lstStyle/>
          <a:p>
            <a:pPr algn="ctr" rtl="1"/>
            <a:r>
              <a:rPr lang="ar-AE" sz="6000" b="1" dirty="0">
                <a:latin typeface="Book Antiqua" panose="02040602050305030304" pitchFamily="18" charset="0"/>
              </a:rPr>
              <a:t>المسيح إلهنا</a:t>
            </a:r>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r>
              <a:rPr lang="ar-AE" sz="6000" b="1" dirty="0">
                <a:solidFill>
                  <a:srgbClr val="C00000"/>
                </a:solidFill>
                <a:latin typeface="Book Antiqua" panose="02040602050305030304" pitchFamily="18" charset="0"/>
              </a:rPr>
              <a:t>آمين. يكون</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283654"/>
            <a:ext cx="3933030" cy="4247317"/>
          </a:xfrm>
          <a:prstGeom prst="rect">
            <a:avLst/>
          </a:prstGeom>
        </p:spPr>
        <p:txBody>
          <a:bodyPr wrap="square">
            <a:spAutoFit/>
          </a:bodyPr>
          <a:lstStyle/>
          <a:p>
            <a:pPr algn="ctr"/>
            <a:r>
              <a:rPr lang="fr-FR" sz="5400" b="1" dirty="0">
                <a:latin typeface="CS Avva Shenouda" panose="020B7200000000000000" pitchFamily="34" charset="0"/>
              </a:rPr>
              <a:t>Pi`,</a:t>
            </a:r>
            <a:r>
              <a:rPr lang="fr-FR" sz="5400" b="1" dirty="0" err="1">
                <a:latin typeface="CS Avva Shenouda" panose="020B7200000000000000" pitchFamily="34" charset="0"/>
              </a:rPr>
              <a:t>rictoc</a:t>
            </a:r>
            <a:r>
              <a:rPr lang="fr-FR" sz="5400" b="1" dirty="0">
                <a:latin typeface="CS Avva Shenouda" panose="020B7200000000000000" pitchFamily="34" charset="0"/>
              </a:rPr>
              <a:t> </a:t>
            </a:r>
            <a:r>
              <a:rPr lang="fr-FR" sz="5400" b="1" dirty="0" err="1">
                <a:latin typeface="CS Avva Shenouda" panose="020B7200000000000000" pitchFamily="34" charset="0"/>
              </a:rPr>
              <a:t>Pennou</a:t>
            </a:r>
            <a:r>
              <a:rPr lang="fr-FR" sz="5400" b="1" dirty="0">
                <a:latin typeface="CS Avva Shenouda" panose="020B7200000000000000" pitchFamily="34" charset="0"/>
              </a:rPr>
              <a:t>]</a:t>
            </a:r>
          </a:p>
          <a:p>
            <a:pPr algn="ctr"/>
            <a:endParaRPr lang="fr-FR" sz="5400" b="1" dirty="0">
              <a:latin typeface="CS Avva Shenouda" panose="020B7200000000000000" pitchFamily="34" charset="0"/>
            </a:endParaRPr>
          </a:p>
          <a:p>
            <a:pPr algn="ctr"/>
            <a:r>
              <a:rPr lang="fr-FR" sz="5400" b="1" dirty="0" err="1">
                <a:solidFill>
                  <a:srgbClr val="C00000"/>
                </a:solidFill>
                <a:latin typeface="CS Avva Shenouda" panose="020B7200000000000000" pitchFamily="34" charset="0"/>
              </a:rPr>
              <a:t>Amyn</a:t>
            </a:r>
            <a:r>
              <a:rPr lang="fr-FR" sz="5400" b="1" dirty="0">
                <a:solidFill>
                  <a:srgbClr val="C00000"/>
                </a:solidFill>
                <a:latin typeface="CS Avva Shenouda" panose="020B7200000000000000" pitchFamily="34" charset="0"/>
              </a:rPr>
              <a:t> </a:t>
            </a:r>
            <a:r>
              <a:rPr lang="fr-FR" sz="5400" b="1" dirty="0" err="1">
                <a:solidFill>
                  <a:srgbClr val="C00000"/>
                </a:solidFill>
                <a:latin typeface="CS Avva Shenouda" panose="020B7200000000000000" pitchFamily="34" charset="0"/>
              </a:rPr>
              <a:t>ec`eswpi</a:t>
            </a:r>
            <a:endParaRPr lang="fr-FR" sz="5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518073020"/>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241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23842" y="533128"/>
            <a:ext cx="4153386" cy="5533823"/>
          </a:xfrm>
          <a:prstGeom prst="rect">
            <a:avLst/>
          </a:prstGeom>
          <a:noFill/>
        </p:spPr>
        <p:txBody>
          <a:bodyPr wrap="square" rtlCol="0">
            <a:spAutoFit/>
          </a:bodyPr>
          <a:lstStyle/>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r>
              <a:rPr lang="ar-SA" altLang="fr-FR" sz="3400" b="1" dirty="0">
                <a:solidFill>
                  <a:srgbClr val="C00000"/>
                </a:solidFill>
                <a:latin typeface="Times New Roman" panose="02020603050405020304" pitchFamily="18" charset="0"/>
                <a:cs typeface="Times New Roman" panose="02020603050405020304" pitchFamily="18" charset="0"/>
              </a:rPr>
              <a:t> </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عمانوئيل</a:t>
            </a:r>
            <a:r>
              <a:rPr lang="ar-SA" altLang="fr-FR" sz="34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400" b="1" dirty="0">
                <a:solidFill>
                  <a:srgbClr val="C00000"/>
                </a:solidFill>
                <a:latin typeface="Times New Roman" panose="02020603050405020304" pitchFamily="18" charset="0"/>
                <a:cs typeface="Times New Roman" panose="02020603050405020304" pitchFamily="18" charset="0"/>
              </a:rPr>
              <a:t> </a:t>
            </a:r>
            <a:br>
              <a:rPr lang="fr-FR" sz="3400" b="1" dirty="0"/>
            </a:br>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يارب</a:t>
            </a:r>
            <a:r>
              <a:rPr lang="ar-EG" altLang="fr-FR" sz="3400" b="1" dirty="0">
                <a:solidFill>
                  <a:srgbClr val="C00000"/>
                </a:solidFill>
                <a:latin typeface="Times New Roman" panose="02020603050405020304" pitchFamily="18" charset="0"/>
                <a:cs typeface="Times New Roman" panose="02020603050405020304" pitchFamily="18" charset="0"/>
              </a:rPr>
              <a:t>ى</a:t>
            </a:r>
            <a:r>
              <a:rPr lang="ar-SA" altLang="fr-FR" sz="3400" b="1" dirty="0">
                <a:solidFill>
                  <a:srgbClr val="C00000"/>
                </a:solidFill>
                <a:latin typeface="Times New Roman" panose="02020603050405020304" pitchFamily="18" charset="0"/>
                <a:cs typeface="Times New Roman" panose="02020603050405020304" pitchFamily="18" charset="0"/>
              </a:rPr>
              <a:t> يسوع المسيح</a:t>
            </a:r>
            <a:endParaRPr lang="fr-FR" altLang="fr-FR" sz="3400" b="1" dirty="0">
              <a:solidFill>
                <a:srgbClr val="C00000"/>
              </a:solidFill>
              <a:latin typeface="Times New Roman" panose="02020603050405020304" pitchFamily="18" charset="0"/>
              <a:cs typeface="Times New Roman" panose="02020603050405020304" pitchFamily="18" charset="0"/>
            </a:endParaRPr>
          </a:p>
          <a:p>
            <a:pPr algn="just"/>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endParaRPr lang="fr-FR" altLang="fr-FR" sz="34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89" y="529403"/>
            <a:ext cx="4241068" cy="5693866"/>
          </a:xfrm>
          <a:prstGeom prst="rect">
            <a:avLst/>
          </a:prstGeom>
          <a:noFill/>
        </p:spPr>
        <p:txBody>
          <a:bodyPr wrap="square" rtlCol="0">
            <a:spAutoFit/>
          </a:bodyPr>
          <a:lstStyle/>
          <a:p>
            <a:pPr algn="just"/>
            <a:r>
              <a:rPr lang="fr-FR" sz="2500" b="1" dirty="0"/>
              <a:t>A Toi la Puissance, la gloire, la bénédiction et la magnificence éternellement, </a:t>
            </a:r>
            <a:r>
              <a:rPr lang="fr-FR" sz="2500" b="1" dirty="0">
                <a:solidFill>
                  <a:srgbClr val="C00000"/>
                </a:solidFill>
              </a:rPr>
              <a:t>Amen! Emmanuel notre Dieu et notre Roi.</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 Mon Seigneur Jésus Christ.</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a:t>
            </a:r>
          </a:p>
        </p:txBody>
      </p:sp>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6703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988346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rPr>
              <a:t>P_ </a:t>
            </a:r>
            <a:r>
              <a:rPr lang="en-US" sz="4400" b="1" dirty="0" err="1">
                <a:latin typeface="Athanasius" pitchFamily="2" charset="0"/>
              </a:rPr>
              <a:t>ek`èeno</a:t>
            </a:r>
            <a:r>
              <a:rPr lang="en-US" sz="4400" b="1" dirty="0">
                <a:latin typeface="Athanasius" pitchFamily="2" charset="0"/>
              </a:rPr>
              <a:t>\</a:t>
            </a:r>
            <a:r>
              <a:rPr lang="en-US" sz="4400" b="1" dirty="0" err="1">
                <a:latin typeface="Athanasius" pitchFamily="2" charset="0"/>
              </a:rPr>
              <a:t>em</a:t>
            </a:r>
            <a:r>
              <a:rPr lang="en-US" sz="4400" b="1" dirty="0">
                <a:latin typeface="Athanasius" pitchFamily="2" charset="0"/>
              </a:rPr>
              <a:t> `</a:t>
            </a:r>
            <a:r>
              <a:rPr lang="en-US" sz="4400" b="1" dirty="0" err="1">
                <a:latin typeface="Athanasius" pitchFamily="2" charset="0"/>
              </a:rPr>
              <a:t>èntayuxh</a:t>
            </a:r>
            <a:r>
              <a:rPr lang="en-US" sz="4400" b="1" dirty="0">
                <a:latin typeface="Athanasius" pitchFamily="2" charset="0"/>
              </a:rPr>
              <a:t> `</a:t>
            </a:r>
            <a:r>
              <a:rPr lang="en-US" sz="4400" b="1" dirty="0" err="1">
                <a:latin typeface="Athanasius" pitchFamily="2" charset="0"/>
              </a:rPr>
              <a:t>èebol'en</a:t>
            </a:r>
            <a:r>
              <a:rPr lang="en-US" sz="4400" b="1" dirty="0">
                <a:latin typeface="Athanasius" pitchFamily="2" charset="0"/>
              </a:rPr>
              <a:t> \</a:t>
            </a:r>
            <a:r>
              <a:rPr lang="en-US" sz="4400" b="1" dirty="0" err="1">
                <a:latin typeface="Athanasius" pitchFamily="2" charset="0"/>
              </a:rPr>
              <a:t>an`ècvotou</a:t>
            </a:r>
            <a:r>
              <a:rPr lang="en-US" sz="4400" b="1" dirty="0">
                <a:latin typeface="Athanasius" pitchFamily="2" charset="0"/>
              </a:rPr>
              <a:t> `</a:t>
            </a:r>
            <a:r>
              <a:rPr lang="en-US" sz="4400" b="1" dirty="0" err="1">
                <a:latin typeface="Athanasius" pitchFamily="2" charset="0"/>
              </a:rPr>
              <a:t>èn`èoji</a:t>
            </a:r>
            <a:r>
              <a:rPr lang="en-US" sz="4400" b="1" dirty="0">
                <a:latin typeface="Athanasius" pitchFamily="2" charset="0"/>
              </a:rPr>
              <a:t> &gt;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èebol</a:t>
            </a:r>
            <a:r>
              <a:rPr lang="en-US" sz="4400" b="1" dirty="0">
                <a:latin typeface="Athanasius" pitchFamily="2" charset="0"/>
              </a:rPr>
              <a:t>\a </a:t>
            </a:r>
            <a:r>
              <a:rPr lang="en-US" sz="4400" b="1" dirty="0" err="1">
                <a:latin typeface="Athanasius" pitchFamily="2" charset="0"/>
              </a:rPr>
              <a:t>oulac</a:t>
            </a:r>
            <a:r>
              <a:rPr lang="en-US" sz="4400" b="1" dirty="0">
                <a:latin typeface="Athanasius" pitchFamily="2" charset="0"/>
              </a:rPr>
              <a:t> `</a:t>
            </a:r>
            <a:r>
              <a:rPr lang="en-US" sz="4400" b="1" dirty="0" err="1">
                <a:latin typeface="Athanasius" pitchFamily="2" charset="0"/>
              </a:rPr>
              <a:t>èn`èxrof</a:t>
            </a:r>
            <a:r>
              <a:rPr lang="en-US" sz="4400" b="1" dirty="0">
                <a:latin typeface="Athanasius" pitchFamily="2" charset="0"/>
              </a:rPr>
              <a:t>.  </a:t>
            </a:r>
            <a:r>
              <a:rPr lang="en-US" sz="4400" b="1" dirty="0" err="1">
                <a:latin typeface="Athanasius" pitchFamily="2" charset="0"/>
              </a:rPr>
              <a:t>Naioi</a:t>
            </a:r>
            <a:r>
              <a:rPr lang="en-US" sz="4400" b="1" dirty="0">
                <a:latin typeface="Athanasius" pitchFamily="2" charset="0"/>
              </a:rPr>
              <a:t> `</a:t>
            </a:r>
            <a:r>
              <a:rPr lang="en-US" sz="4400" b="1" dirty="0" err="1">
                <a:latin typeface="Athanasius" pitchFamily="2" charset="0"/>
              </a:rPr>
              <a:t>èn</a:t>
            </a:r>
            <a:r>
              <a:rPr lang="en-US" sz="4400" b="1" dirty="0">
                <a:latin typeface="Athanasius" pitchFamily="2" charset="0"/>
              </a:rPr>
              <a:t>\</a:t>
            </a:r>
            <a:r>
              <a:rPr lang="en-US" sz="4400" b="1" dirty="0" err="1">
                <a:latin typeface="Athanasius" pitchFamily="2" charset="0"/>
              </a:rPr>
              <a:t>irhnhkoc</a:t>
            </a:r>
            <a:r>
              <a:rPr lang="en-US" sz="4400" b="1" dirty="0">
                <a:latin typeface="Athanasius" pitchFamily="2" charset="0"/>
              </a:rPr>
              <a:t> </a:t>
            </a:r>
            <a:r>
              <a:rPr lang="en-US" sz="4400" b="1" dirty="0" err="1">
                <a:latin typeface="Athanasius" pitchFamily="2" charset="0"/>
              </a:rPr>
              <a:t>pe</a:t>
            </a:r>
            <a:r>
              <a:rPr lang="en-US" sz="4400" b="1" dirty="0">
                <a:latin typeface="Athanasius" pitchFamily="2" charset="0"/>
              </a:rPr>
              <a: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nheqmoc</a:t>
            </a:r>
            <a:r>
              <a:rPr lang="en-US" sz="4400" b="1" dirty="0">
                <a:latin typeface="Athanasius" pitchFamily="2" charset="0"/>
              </a:rPr>
              <a:t>; `</a:t>
            </a:r>
            <a:r>
              <a:rPr lang="en-US" sz="4400" b="1" dirty="0" err="1">
                <a:latin typeface="Athanasius" pitchFamily="2" charset="0"/>
              </a:rPr>
              <a:t>èn</a:t>
            </a:r>
            <a:r>
              <a:rPr lang="en-US" sz="4400" b="1" dirty="0">
                <a:latin typeface="Athanasius" pitchFamily="2" charset="0"/>
              </a:rPr>
              <a:t>;\</a:t>
            </a:r>
            <a:r>
              <a:rPr lang="en-US" sz="4400" b="1" dirty="0" err="1">
                <a:latin typeface="Athanasius" pitchFamily="2" charset="0"/>
              </a:rPr>
              <a:t>irhnh</a:t>
            </a:r>
            <a:r>
              <a:rPr lang="en-US" sz="4400" b="1" dirty="0">
                <a:latin typeface="Athanasius" pitchFamily="2" charset="0"/>
              </a:rPr>
              <a:t> &gt; `</a:t>
            </a:r>
            <a:r>
              <a:rPr lang="en-US" sz="4400" b="1" dirty="0" err="1">
                <a:latin typeface="Athanasius" pitchFamily="2" charset="0"/>
              </a:rPr>
              <a:t>èe</a:t>
            </a:r>
            <a:r>
              <a:rPr lang="en-US" sz="4400" b="1" dirty="0">
                <a:latin typeface="Athanasius" pitchFamily="2" charset="0"/>
              </a:rPr>
              <a:t>]</a:t>
            </a:r>
            <a:r>
              <a:rPr lang="en-US" sz="4400" b="1" dirty="0" err="1">
                <a:latin typeface="Athanasius" pitchFamily="2" charset="0"/>
              </a:rPr>
              <a:t>wp</a:t>
            </a:r>
            <a:r>
              <a:rPr lang="en-US" sz="4400" b="1" dirty="0">
                <a:latin typeface="Athanasius" pitchFamily="2" charset="0"/>
              </a:rPr>
              <a:t> </a:t>
            </a:r>
            <a:r>
              <a:rPr lang="en-US" sz="4400" b="1" dirty="0" err="1">
                <a:latin typeface="Athanasius" pitchFamily="2" charset="0"/>
              </a:rPr>
              <a:t>ai</a:t>
            </a:r>
            <a:r>
              <a:rPr lang="en-US" sz="4400" b="1" dirty="0">
                <a:latin typeface="Athanasius" pitchFamily="2" charset="0"/>
              </a:rPr>
              <a:t>]</a:t>
            </a:r>
            <a:r>
              <a:rPr lang="en-US" sz="4400" b="1" dirty="0" err="1">
                <a:latin typeface="Athanasius" pitchFamily="2" charset="0"/>
              </a:rPr>
              <a:t>ancaji</a:t>
            </a:r>
            <a:r>
              <a:rPr lang="en-US" sz="4400" b="1" dirty="0">
                <a:latin typeface="Athanasius" pitchFamily="2" charset="0"/>
              </a:rPr>
              <a:t> </a:t>
            </a:r>
            <a:r>
              <a:rPr lang="en-US" sz="4400" b="1" dirty="0" err="1">
                <a:latin typeface="Athanasius" pitchFamily="2" charset="0"/>
              </a:rPr>
              <a:t>nemwou</a:t>
            </a:r>
            <a:r>
              <a:rPr lang="en-US" sz="4400" b="1" dirty="0">
                <a:latin typeface="Athanasius" pitchFamily="2" charset="0"/>
              </a:rPr>
              <a:t> ]</a:t>
            </a:r>
            <a:r>
              <a:rPr lang="en-US" sz="4400" b="1" dirty="0" err="1">
                <a:latin typeface="Athanasius" pitchFamily="2" charset="0"/>
              </a:rPr>
              <a:t>aubwtc</a:t>
            </a:r>
            <a:r>
              <a:rPr lang="en-US" sz="4400" b="1" dirty="0">
                <a:latin typeface="Athanasius" pitchFamily="2" charset="0"/>
              </a:rPr>
              <a:t>  `</a:t>
            </a:r>
            <a:r>
              <a:rPr lang="en-US" sz="4400" b="1" dirty="0" err="1">
                <a:latin typeface="Athanasius" pitchFamily="2" charset="0"/>
              </a:rPr>
              <a:t>èeroi</a:t>
            </a:r>
            <a:r>
              <a:rPr lang="en-US" sz="4400" b="1" dirty="0">
                <a:latin typeface="Athanasius" pitchFamily="2" charset="0"/>
              </a:rPr>
              <a:t>  `</a:t>
            </a:r>
            <a:r>
              <a:rPr lang="en-US" sz="4400" b="1" dirty="0" err="1">
                <a:latin typeface="Athanasius" pitchFamily="2" charset="0"/>
              </a:rPr>
              <a:t>ènjinjh</a:t>
            </a:r>
            <a:r>
              <a:rPr lang="en-US" sz="4400" b="1" dirty="0">
                <a:latin typeface="Athanasius" pitchFamily="2" charset="0"/>
              </a:rPr>
              <a:t>  &gt;  </a:t>
            </a:r>
            <a:r>
              <a:rPr lang="fr-FR" sz="4400" b="1" dirty="0">
                <a:latin typeface="Athanasius" pitchFamily="2" charset="0"/>
              </a:rPr>
              <a:t>``</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284984"/>
            <a:ext cx="5400600" cy="3168351"/>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١١٩ : ٢، ٥</a:t>
            </a:r>
            <a:endParaRPr kumimoji="0" lang="fr-FR" sz="28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يارب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تنجى نفسى من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الش</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الظالمة ومن اللسان الغاش. ومع مبغضى السلام كنت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مسالما</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وحين كنت أكلمهم كانوا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يقاتلوننى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مجاناً.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284984"/>
            <a:ext cx="5472608"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119 : 2, 6 et 7</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Seigneur, délivre-moi de la langue perfide, de la bouche qui ment. Parmi ces gens qui haïssent la paix, je ne veux que la paix. Mais quand je parle, ils cherchent la guerre.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4186828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4010400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288317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fontScale="92500" lnSpcReduction="20000"/>
          </a:bodyPr>
          <a:lstStyle/>
          <a:p>
            <a:pPr marL="0" indent="0" algn="ctr">
              <a:buNone/>
            </a:pPr>
            <a:r>
              <a:rPr lang="pt-BR" sz="2400" b="1" dirty="0">
                <a:solidFill>
                  <a:srgbClr val="C00000"/>
                </a:solidFill>
                <a:latin typeface="Athanasius" pitchFamily="2" charset="0"/>
              </a:rPr>
              <a:t>Iwannhn   Kev h &gt; k/a/ - k/q</a:t>
            </a:r>
            <a:r>
              <a:rPr lang="en-US" sz="2400" b="1" dirty="0">
                <a:solidFill>
                  <a:srgbClr val="C00000"/>
                </a:solidFill>
                <a:latin typeface="Athanasius" pitchFamily="2" charset="0"/>
              </a:rPr>
              <a:t>/</a:t>
            </a:r>
          </a:p>
          <a:p>
            <a:pPr marL="0" indent="0" algn="ctr">
              <a:buNone/>
            </a:pPr>
            <a:endParaRPr lang="fr-FR" sz="2400" dirty="0">
              <a:solidFill>
                <a:srgbClr val="C00000"/>
              </a:solidFill>
              <a:latin typeface="Athanasius" pitchFamily="2" charset="0"/>
            </a:endParaRPr>
          </a:p>
          <a:p>
            <a:pPr marL="0" indent="0" algn="just">
              <a:buNone/>
            </a:pPr>
            <a:r>
              <a:rPr lang="en-US" sz="2400" b="1" dirty="0">
                <a:latin typeface="Athanasius" pitchFamily="2" charset="0"/>
              </a:rPr>
              <a:t>Palin on </a:t>
            </a:r>
            <a:r>
              <a:rPr lang="en-US" sz="2400" b="1" dirty="0" err="1">
                <a:latin typeface="Athanasius" pitchFamily="2" charset="0"/>
              </a:rPr>
              <a:t>peje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a:t>
            </a:r>
            <a:r>
              <a:rPr lang="en-US" sz="2400" b="1" dirty="0" err="1">
                <a:latin typeface="Athanasius" pitchFamily="2" charset="0"/>
              </a:rPr>
              <a:t>na</a:t>
            </a:r>
            <a:r>
              <a:rPr lang="en-US" sz="2400" b="1" dirty="0">
                <a:latin typeface="Athanasius" pitchFamily="2" charset="0"/>
              </a:rPr>
              <a:t>]</a:t>
            </a:r>
            <a:r>
              <a:rPr lang="en-US" sz="2400" b="1" dirty="0" err="1">
                <a:latin typeface="Athanasius" pitchFamily="2" charset="0"/>
              </a:rPr>
              <a:t>enhi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tetennakw</a:t>
            </a:r>
            <a:r>
              <a:rPr lang="en-US" sz="2400" b="1" dirty="0">
                <a:latin typeface="Athanasius" pitchFamily="2" charset="0"/>
              </a:rPr>
              <a:t>; `</a:t>
            </a:r>
            <a:r>
              <a:rPr lang="en-US" sz="2400" b="1" dirty="0" err="1">
                <a:latin typeface="Athanasius" pitchFamily="2" charset="0"/>
              </a:rPr>
              <a:t>èncwi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tetennajemt</a:t>
            </a:r>
            <a:r>
              <a:rPr lang="en-US" sz="2400" b="1" dirty="0">
                <a:latin typeface="Athanasius" pitchFamily="2" charset="0"/>
              </a:rPr>
              <a:t> an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tetennamou</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netennobi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pima `</a:t>
            </a:r>
            <a:r>
              <a:rPr lang="en-US" sz="2400" b="1" dirty="0" err="1">
                <a:latin typeface="Athanasius" pitchFamily="2" charset="0"/>
              </a:rPr>
              <a:t>èanok</a:t>
            </a:r>
            <a:r>
              <a:rPr lang="en-US" sz="2400" b="1" dirty="0">
                <a:latin typeface="Athanasius" pitchFamily="2" charset="0"/>
              </a:rPr>
              <a:t> `</a:t>
            </a:r>
            <a:r>
              <a:rPr lang="en-US" sz="2400" b="1" dirty="0" err="1">
                <a:latin typeface="Athanasius" pitchFamily="2" charset="0"/>
              </a:rPr>
              <a:t>èe;na</a:t>
            </a:r>
            <a:r>
              <a:rPr lang="en-US" sz="2400" b="1" dirty="0">
                <a:latin typeface="Athanasius" pitchFamily="2" charset="0"/>
              </a:rPr>
              <a:t>]</a:t>
            </a:r>
            <a:r>
              <a:rPr lang="en-US" sz="2400" b="1" dirty="0" err="1">
                <a:latin typeface="Athanasius" pitchFamily="2" charset="0"/>
              </a:rPr>
              <a:t>enhi</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a:t>
            </a:r>
            <a:r>
              <a:rPr lang="en-US" sz="2400" b="1" dirty="0" err="1">
                <a:latin typeface="Athanasius" pitchFamily="2" charset="0"/>
              </a:rPr>
              <a:t>èmmon</a:t>
            </a:r>
            <a:r>
              <a:rPr lang="en-US" sz="2400" b="1" dirty="0">
                <a:latin typeface="Athanasius" pitchFamily="2" charset="0"/>
              </a:rPr>
              <a:t> `è]</a:t>
            </a:r>
            <a:r>
              <a:rPr lang="en-US" sz="2400" b="1" dirty="0" err="1">
                <a:latin typeface="Athanasius" pitchFamily="2" charset="0"/>
              </a:rPr>
              <a:t>jom</a:t>
            </a:r>
            <a:r>
              <a:rPr lang="en-US" sz="2400" b="1" dirty="0">
                <a:latin typeface="Athanasius" pitchFamily="2" charset="0"/>
              </a:rPr>
              <a:t> `</a:t>
            </a:r>
            <a:r>
              <a:rPr lang="en-US" sz="2400" b="1" dirty="0" err="1">
                <a:latin typeface="Athanasius" pitchFamily="2" charset="0"/>
              </a:rPr>
              <a:t>èmmwten</a:t>
            </a:r>
            <a:r>
              <a:rPr lang="en-US" sz="2400" b="1" dirty="0">
                <a:latin typeface="Athanasius" pitchFamily="2" charset="0"/>
              </a:rPr>
              <a:t> `</a:t>
            </a:r>
            <a:r>
              <a:rPr lang="en-US" sz="2400" b="1" dirty="0" err="1">
                <a:latin typeface="Athanasius" pitchFamily="2" charset="0"/>
              </a:rPr>
              <a:t>èe`èi</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a:t>
            </a:r>
            <a:r>
              <a:rPr lang="en-US" sz="2400" b="1" dirty="0" err="1">
                <a:latin typeface="Athanasius" pitchFamily="2" charset="0"/>
              </a:rPr>
              <a:t>Naujw</a:t>
            </a:r>
            <a:r>
              <a:rPr lang="en-US" sz="2400" b="1" dirty="0">
                <a:latin typeface="Athanasius" pitchFamily="2" charset="0"/>
              </a:rPr>
              <a:t> </a:t>
            </a:r>
            <a:r>
              <a:rPr lang="en-US" sz="2400" b="1" dirty="0" err="1">
                <a:latin typeface="Athanasius" pitchFamily="2" charset="0"/>
              </a:rPr>
              <a:t>oun</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niioudai</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mhti</a:t>
            </a:r>
            <a:r>
              <a:rPr lang="en-US" sz="2400" b="1" dirty="0">
                <a:latin typeface="Athanasius" pitchFamily="2" charset="0"/>
              </a:rPr>
              <a:t> </a:t>
            </a:r>
            <a:r>
              <a:rPr lang="en-US" sz="2400" b="1" dirty="0" err="1">
                <a:latin typeface="Athanasius" pitchFamily="2" charset="0"/>
              </a:rPr>
              <a:t>afna'oqbef</a:t>
            </a:r>
            <a:r>
              <a:rPr lang="en-US" sz="2400" b="1" dirty="0">
                <a:latin typeface="Athanasius" pitchFamily="2" charset="0"/>
              </a:rPr>
              <a:t> `</a:t>
            </a:r>
            <a:r>
              <a:rPr lang="en-US" sz="2400" b="1" dirty="0" err="1">
                <a:latin typeface="Athanasius" pitchFamily="2" charset="0"/>
              </a:rPr>
              <a:t>èmmauatf</a:t>
            </a:r>
            <a:r>
              <a:rPr lang="en-US" sz="2400" b="1" dirty="0">
                <a:latin typeface="Athanasius" pitchFamily="2" charset="0"/>
              </a:rPr>
              <a:t> &gt; </a:t>
            </a:r>
            <a:r>
              <a:rPr lang="en-US" sz="2400" b="1" dirty="0" err="1">
                <a:latin typeface="Athanasius" pitchFamily="2" charset="0"/>
              </a:rPr>
              <a:t>je`è</a:t>
            </a:r>
            <a:r>
              <a:rPr lang="en-US" sz="2400" b="1" dirty="0">
                <a:latin typeface="Athanasius" pitchFamily="2" charset="0"/>
              </a:rPr>
              <a:t> </a:t>
            </a:r>
            <a:r>
              <a:rPr lang="en-US" sz="2400" b="1" dirty="0" err="1">
                <a:latin typeface="Athanasius" pitchFamily="2" charset="0"/>
              </a:rPr>
              <a:t>fjw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pima `</a:t>
            </a:r>
            <a:r>
              <a:rPr lang="en-US" sz="2400" b="1" dirty="0" err="1">
                <a:latin typeface="Athanasius" pitchFamily="2" charset="0"/>
              </a:rPr>
              <a:t>èanok</a:t>
            </a:r>
            <a:r>
              <a:rPr lang="en-US" sz="2400" b="1" dirty="0">
                <a:latin typeface="Athanasius" pitchFamily="2" charset="0"/>
              </a:rPr>
              <a:t> `</a:t>
            </a:r>
            <a:r>
              <a:rPr lang="en-US" sz="2400" b="1" dirty="0" err="1">
                <a:latin typeface="Athanasius" pitchFamily="2" charset="0"/>
              </a:rPr>
              <a:t>èe;na</a:t>
            </a:r>
            <a:r>
              <a:rPr lang="en-US" sz="2400" b="1" dirty="0">
                <a:latin typeface="Athanasius" pitchFamily="2" charset="0"/>
              </a:rPr>
              <a:t>]</a:t>
            </a:r>
            <a:r>
              <a:rPr lang="en-US" sz="2400" b="1" dirty="0" err="1">
                <a:latin typeface="Athanasius" pitchFamily="2" charset="0"/>
              </a:rPr>
              <a:t>enhi</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a:t>
            </a:r>
            <a:r>
              <a:rPr lang="en-US" sz="2400" b="1" dirty="0" err="1">
                <a:latin typeface="Athanasius" pitchFamily="2" charset="0"/>
              </a:rPr>
              <a:t>ènqwten</a:t>
            </a:r>
            <a:r>
              <a:rPr lang="en-US" sz="2400" b="1" dirty="0">
                <a:latin typeface="Athanasius" pitchFamily="2" charset="0"/>
              </a:rPr>
              <a:t> `</a:t>
            </a:r>
            <a:r>
              <a:rPr lang="en-US" sz="2400" b="1" dirty="0" err="1">
                <a:latin typeface="Athanasius" pitchFamily="2" charset="0"/>
              </a:rPr>
              <a:t>èntetenna`è</a:t>
            </a:r>
            <a:r>
              <a:rPr lang="en-US" sz="2400" b="1" dirty="0">
                <a:latin typeface="Athanasius" pitchFamily="2" charset="0"/>
              </a:rPr>
              <a:t>]`</a:t>
            </a:r>
            <a:r>
              <a:rPr lang="en-US" sz="2400" b="1" dirty="0" err="1">
                <a:latin typeface="Athanasius" pitchFamily="2" charset="0"/>
              </a:rPr>
              <a:t>èi</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an.</a:t>
            </a: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naujw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ènqwten</a:t>
            </a:r>
            <a:r>
              <a:rPr lang="en-US" sz="2400" b="1" dirty="0">
                <a:latin typeface="Athanasius" pitchFamily="2" charset="0"/>
              </a:rPr>
              <a:t> `</a:t>
            </a:r>
            <a:r>
              <a:rPr lang="en-US" sz="2400" b="1" dirty="0" err="1">
                <a:latin typeface="Athanasius" pitchFamily="2" charset="0"/>
              </a:rPr>
              <a:t>ènqwten</a:t>
            </a:r>
            <a:r>
              <a:rPr lang="en-US" sz="2400" b="1" dirty="0">
                <a:latin typeface="Athanasius" pitchFamily="2" charset="0"/>
              </a:rPr>
              <a:t> \an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nh`èete</a:t>
            </a:r>
            <a:r>
              <a:rPr lang="en-US" sz="2400" b="1" dirty="0">
                <a:latin typeface="Athanasius" pitchFamily="2" charset="0"/>
              </a:rPr>
              <a:t> `</a:t>
            </a:r>
            <a:r>
              <a:rPr lang="en-US" sz="2400" b="1" dirty="0" err="1">
                <a:latin typeface="Athanasius" pitchFamily="2" charset="0"/>
              </a:rPr>
              <a:t>èn`è'rhi</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de `</a:t>
            </a:r>
            <a:r>
              <a:rPr lang="en-US" sz="2400" b="1" dirty="0" err="1">
                <a:latin typeface="Athanasius" pitchFamily="2" charset="0"/>
              </a:rPr>
              <a:t>èanok</a:t>
            </a:r>
            <a:r>
              <a:rPr lang="en-US" sz="2400" b="1" dirty="0">
                <a:latin typeface="Athanasius" pitchFamily="2" charset="0"/>
              </a:rPr>
              <a:t> </a:t>
            </a:r>
            <a:r>
              <a:rPr lang="en-US" sz="2400" b="1" dirty="0" err="1">
                <a:latin typeface="Athanasius" pitchFamily="2" charset="0"/>
              </a:rPr>
              <a:t>ou`èebol</a:t>
            </a:r>
            <a:r>
              <a:rPr lang="en-US" sz="2400" b="1" dirty="0">
                <a:latin typeface="Athanasius" pitchFamily="2" charset="0"/>
              </a:rPr>
              <a:t> `</a:t>
            </a:r>
            <a:r>
              <a:rPr lang="en-US" sz="2400" b="1" dirty="0" err="1">
                <a:latin typeface="Athanasius" pitchFamily="2" charset="0"/>
              </a:rPr>
              <a:t>èm`èp</a:t>
            </a:r>
            <a:r>
              <a:rPr lang="en-US" sz="2400" b="1" dirty="0">
                <a:latin typeface="Athanasius" pitchFamily="2" charset="0"/>
              </a:rPr>
              <a:t>]</a:t>
            </a:r>
            <a:r>
              <a:rPr lang="en-US" sz="2400" b="1" dirty="0" err="1">
                <a:latin typeface="Athanasius" pitchFamily="2" charset="0"/>
              </a:rPr>
              <a:t>wi</a:t>
            </a:r>
            <a:r>
              <a:rPr lang="en-US" sz="2400" b="1" dirty="0">
                <a:latin typeface="Athanasius" pitchFamily="2" charset="0"/>
              </a:rPr>
              <a:t> &gt; `</a:t>
            </a:r>
            <a:r>
              <a:rPr lang="en-US" sz="2400" b="1" dirty="0" err="1">
                <a:latin typeface="Athanasius" pitchFamily="2" charset="0"/>
              </a:rPr>
              <a:t>ènqwten</a:t>
            </a:r>
            <a:r>
              <a:rPr lang="en-US" sz="2400" b="1" dirty="0">
                <a:latin typeface="Athanasius" pitchFamily="2" charset="0"/>
              </a:rPr>
              <a:t> `</a:t>
            </a:r>
            <a:r>
              <a:rPr lang="en-US" sz="2400" b="1" dirty="0" err="1">
                <a:latin typeface="Athanasius" pitchFamily="2" charset="0"/>
              </a:rPr>
              <a:t>ènqwten</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paikocmoc</a:t>
            </a:r>
            <a:r>
              <a:rPr lang="en-US" sz="2400" b="1" dirty="0">
                <a:latin typeface="Athanasius" pitchFamily="2" charset="0"/>
              </a:rPr>
              <a:t>&gt; `</a:t>
            </a:r>
            <a:r>
              <a:rPr lang="en-US" sz="2400" b="1" dirty="0" err="1">
                <a:latin typeface="Athanasius" pitchFamily="2" charset="0"/>
              </a:rPr>
              <a:t>èanok</a:t>
            </a:r>
            <a:r>
              <a:rPr lang="en-US" sz="2400" b="1" dirty="0">
                <a:latin typeface="Athanasius" pitchFamily="2" charset="0"/>
              </a:rPr>
              <a:t> de `</a:t>
            </a:r>
            <a:r>
              <a:rPr lang="en-US" sz="2400" b="1" dirty="0" err="1">
                <a:latin typeface="Athanasius" pitchFamily="2" charset="0"/>
              </a:rPr>
              <a:t>èanok</a:t>
            </a:r>
            <a:r>
              <a:rPr lang="en-US" sz="2400" b="1" dirty="0">
                <a:latin typeface="Athanasius" pitchFamily="2" charset="0"/>
              </a:rPr>
              <a:t> </a:t>
            </a:r>
            <a:r>
              <a:rPr lang="en-US" sz="2400" b="1" dirty="0" err="1">
                <a:latin typeface="Athanasius" pitchFamily="2" charset="0"/>
              </a:rPr>
              <a:t>ou`èebol'en</a:t>
            </a:r>
            <a:r>
              <a:rPr lang="en-US" sz="2400" b="1" dirty="0">
                <a:latin typeface="Athanasius" pitchFamily="2" charset="0"/>
              </a:rPr>
              <a:t> </a:t>
            </a:r>
            <a:r>
              <a:rPr lang="en-US" sz="2400" b="1" dirty="0" err="1">
                <a:latin typeface="Athanasius" pitchFamily="2" charset="0"/>
              </a:rPr>
              <a:t>paikocmoc</a:t>
            </a:r>
            <a:r>
              <a:rPr lang="en-US" sz="2400" b="1" dirty="0">
                <a:latin typeface="Athanasius" pitchFamily="2" charset="0"/>
              </a:rPr>
              <a:t> an. </a:t>
            </a:r>
            <a:r>
              <a:rPr lang="en-US" sz="2400" b="1" dirty="0" err="1">
                <a:latin typeface="Athanasius" pitchFamily="2" charset="0"/>
              </a:rPr>
              <a:t>Aijoc</a:t>
            </a:r>
            <a:r>
              <a:rPr lang="en-US" sz="2400" b="1" dirty="0">
                <a:latin typeface="Athanasius" pitchFamily="2" charset="0"/>
              </a:rPr>
              <a:t> </a:t>
            </a:r>
            <a:r>
              <a:rPr lang="en-US" sz="2400" b="1" dirty="0" err="1">
                <a:latin typeface="Athanasius" pitchFamily="2" charset="0"/>
              </a:rPr>
              <a:t>oun</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tetennamou</a:t>
            </a:r>
            <a:r>
              <a:rPr lang="en-US" sz="2400" b="1" dirty="0">
                <a:latin typeface="Athanasius" pitchFamily="2" charset="0"/>
              </a:rPr>
              <a:t> `</a:t>
            </a:r>
            <a:r>
              <a:rPr lang="en-US" sz="2400" b="1" dirty="0" err="1">
                <a:latin typeface="Athanasius" pitchFamily="2" charset="0"/>
              </a:rPr>
              <a:t>èn`è'rhi</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netennobi</a:t>
            </a:r>
            <a:r>
              <a:rPr lang="en-US" sz="2400" b="1" dirty="0">
                <a:latin typeface="Athanasius" pitchFamily="2" charset="0"/>
              </a:rPr>
              <a:t>&gt; `</a:t>
            </a:r>
            <a:r>
              <a:rPr lang="en-US" sz="2400" b="1" dirty="0" err="1">
                <a:latin typeface="Athanasius" pitchFamily="2" charset="0"/>
              </a:rPr>
              <a:t>èe</a:t>
            </a:r>
            <a:r>
              <a:rPr lang="en-US" sz="2400" b="1" dirty="0">
                <a:latin typeface="Athanasius" pitchFamily="2" charset="0"/>
              </a:rPr>
              <a:t>]</a:t>
            </a:r>
            <a:r>
              <a:rPr lang="en-US" sz="2400" b="1" dirty="0" err="1">
                <a:latin typeface="Athanasius" pitchFamily="2" charset="0"/>
              </a:rPr>
              <a:t>wp</a:t>
            </a:r>
            <a:r>
              <a:rPr lang="en-US" sz="2400" b="1" dirty="0">
                <a:latin typeface="Athanasius" pitchFamily="2" charset="0"/>
              </a:rPr>
              <a:t> </a:t>
            </a:r>
            <a:r>
              <a:rPr lang="en-US" sz="2400" b="1" dirty="0" err="1">
                <a:latin typeface="Athanasius" pitchFamily="2" charset="0"/>
              </a:rPr>
              <a:t>oun</a:t>
            </a:r>
            <a:r>
              <a:rPr lang="en-US" sz="2400" b="1" dirty="0">
                <a:latin typeface="Athanasius" pitchFamily="2" charset="0"/>
              </a:rPr>
              <a:t> `</a:t>
            </a:r>
            <a:r>
              <a:rPr lang="en-US" sz="2400" b="1" dirty="0" err="1">
                <a:latin typeface="Athanasius" pitchFamily="2" charset="0"/>
              </a:rPr>
              <a:t>èareten`è</a:t>
            </a:r>
            <a:r>
              <a:rPr lang="en-US" sz="2400" b="1" dirty="0">
                <a:latin typeface="Athanasius" pitchFamily="2" charset="0"/>
              </a:rPr>
              <a:t>]</a:t>
            </a:r>
            <a:r>
              <a:rPr lang="en-US" sz="2400" b="1" dirty="0" err="1">
                <a:latin typeface="Athanasius" pitchFamily="2" charset="0"/>
              </a:rPr>
              <a:t>temna</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&gt; </a:t>
            </a:r>
            <a:r>
              <a:rPr lang="en-US" sz="2400" b="1" dirty="0" err="1">
                <a:latin typeface="Athanasius" pitchFamily="2" charset="0"/>
              </a:rPr>
              <a:t>tetennamou</a:t>
            </a:r>
            <a:r>
              <a:rPr lang="en-US" sz="2400" b="1" dirty="0">
                <a:latin typeface="Athanasius" pitchFamily="2" charset="0"/>
              </a:rPr>
              <a:t> `</a:t>
            </a:r>
            <a:r>
              <a:rPr lang="en-US" sz="2400" b="1" dirty="0" err="1">
                <a:latin typeface="Athanasius" pitchFamily="2" charset="0"/>
              </a:rPr>
              <a:t>èn`è'rhi</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netennobi</a:t>
            </a:r>
            <a:r>
              <a:rPr lang="en-US" sz="2400" b="1" dirty="0">
                <a:latin typeface="Athanasius" pitchFamily="2" charset="0"/>
              </a:rPr>
              <a:t>. </a:t>
            </a:r>
          </a:p>
          <a:p>
            <a:pPr marL="0" indent="0" algn="just">
              <a:buNone/>
            </a:pPr>
            <a:r>
              <a:rPr lang="en-US" sz="2400" b="1" dirty="0" err="1">
                <a:latin typeface="Athanasius" pitchFamily="2" charset="0"/>
              </a:rPr>
              <a:t>Naujw</a:t>
            </a:r>
            <a:r>
              <a:rPr lang="en-US" sz="2400" b="1" dirty="0">
                <a:latin typeface="Athanasius" pitchFamily="2" charset="0"/>
              </a:rPr>
              <a:t> </a:t>
            </a:r>
            <a:r>
              <a:rPr lang="en-US" sz="2400" b="1" dirty="0" err="1">
                <a:latin typeface="Athanasius" pitchFamily="2" charset="0"/>
              </a:rPr>
              <a:t>oun</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ènqok</a:t>
            </a:r>
            <a:r>
              <a:rPr lang="en-US" sz="2400" b="1" dirty="0">
                <a:latin typeface="Athanasius" pitchFamily="2" charset="0"/>
              </a:rPr>
              <a:t> </a:t>
            </a:r>
            <a:r>
              <a:rPr lang="en-US" sz="2400" b="1" dirty="0" err="1">
                <a:latin typeface="Athanasius" pitchFamily="2" charset="0"/>
              </a:rPr>
              <a:t>nim</a:t>
            </a:r>
            <a:r>
              <a:rPr lang="en-US" sz="2400" b="1" dirty="0">
                <a:latin typeface="Athanasius" pitchFamily="2" charset="0"/>
              </a:rPr>
              <a:t> &gt; </a:t>
            </a:r>
            <a:r>
              <a:rPr lang="en-US" sz="2400" b="1" dirty="0" err="1">
                <a:latin typeface="Athanasius" pitchFamily="2" charset="0"/>
              </a:rPr>
              <a:t>peje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èn;arxh</a:t>
            </a:r>
            <a:r>
              <a:rPr lang="en-US" sz="2400" b="1" dirty="0">
                <a:latin typeface="Athanasius" pitchFamily="2" charset="0"/>
              </a:rPr>
              <a:t> </a:t>
            </a:r>
            <a:r>
              <a:rPr lang="en-US" sz="2400" b="1" dirty="0" err="1">
                <a:latin typeface="Athanasius" pitchFamily="2" charset="0"/>
              </a:rPr>
              <a:t>aie`èrpkecaji</a:t>
            </a:r>
            <a:r>
              <a:rPr lang="en-US" sz="2400" b="1" dirty="0">
                <a:latin typeface="Athanasius" pitchFamily="2" charset="0"/>
              </a:rPr>
              <a:t> </a:t>
            </a:r>
            <a:r>
              <a:rPr lang="en-US" sz="2400" b="1" dirty="0" err="1">
                <a:latin typeface="Athanasius" pitchFamily="2" charset="0"/>
              </a:rPr>
              <a:t>nemwten</a:t>
            </a:r>
            <a:r>
              <a:rPr lang="en-US" sz="2400" b="1" dirty="0">
                <a:latin typeface="Athanasius" pitchFamily="2" charset="0"/>
              </a:rPr>
              <a:t> &gt; </a:t>
            </a:r>
            <a:r>
              <a:rPr lang="en-US" sz="2400" b="1" dirty="0" err="1">
                <a:latin typeface="Athanasius" pitchFamily="2" charset="0"/>
              </a:rPr>
              <a:t>ouon</a:t>
            </a:r>
            <a:r>
              <a:rPr lang="en-US" sz="2400" b="1" dirty="0">
                <a:latin typeface="Athanasius" pitchFamily="2" charset="0"/>
              </a:rPr>
              <a:t>; </a:t>
            </a:r>
            <a:r>
              <a:rPr lang="en-US" sz="2400" b="1" dirty="0" err="1">
                <a:latin typeface="Athanasius" pitchFamily="2" charset="0"/>
              </a:rPr>
              <a:t>oumh</a:t>
            </a:r>
            <a:r>
              <a:rPr lang="en-US" sz="2400" b="1" dirty="0">
                <a:latin typeface="Athanasius" pitchFamily="2" charset="0"/>
              </a:rPr>
              <a:t>] `</a:t>
            </a:r>
            <a:r>
              <a:rPr lang="en-US" sz="2400" b="1" dirty="0" err="1">
                <a:latin typeface="Athanasius" pitchFamily="2" charset="0"/>
              </a:rPr>
              <a:t>èejotou</a:t>
            </a:r>
            <a:r>
              <a:rPr lang="en-US" sz="2400" b="1" dirty="0">
                <a:latin typeface="Athanasius" pitchFamily="2" charset="0"/>
              </a:rPr>
              <a:t> </a:t>
            </a:r>
            <a:r>
              <a:rPr lang="en-US" sz="2400" b="1" dirty="0" err="1">
                <a:latin typeface="Athanasius" pitchFamily="2" charset="0"/>
              </a:rPr>
              <a:t>eqbe</a:t>
            </a:r>
            <a:r>
              <a:rPr lang="en-US" sz="2400" b="1" dirty="0">
                <a:latin typeface="Athanasius" pitchFamily="2" charset="0"/>
              </a:rPr>
              <a:t> </a:t>
            </a:r>
            <a:r>
              <a:rPr lang="en-US" sz="2400" b="1" dirty="0" err="1">
                <a:latin typeface="Athanasius" pitchFamily="2" charset="0"/>
              </a:rPr>
              <a:t>qhnou</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a:t>
            </a:r>
            <a:r>
              <a:rPr lang="en-US" sz="2400" b="1" dirty="0" err="1">
                <a:latin typeface="Athanasius" pitchFamily="2" charset="0"/>
              </a:rPr>
              <a:t>ap</a:t>
            </a:r>
            <a:r>
              <a:rPr lang="en-US" sz="2400" b="1" dirty="0">
                <a:latin typeface="Athanasius" pitchFamily="2" charset="0"/>
              </a:rPr>
              <a:t>&gt; </a:t>
            </a:r>
            <a:r>
              <a:rPr lang="en-US" sz="2400" b="1" dirty="0" err="1">
                <a:latin typeface="Athanasius" pitchFamily="2" charset="0"/>
              </a:rPr>
              <a:t>alla</a:t>
            </a:r>
            <a:r>
              <a:rPr lang="en-US" sz="2400" b="1" dirty="0">
                <a:latin typeface="Athanasius" pitchFamily="2" charset="0"/>
              </a:rPr>
              <a:t> </a:t>
            </a:r>
            <a:r>
              <a:rPr lang="en-US" sz="2400" b="1" dirty="0" err="1">
                <a:latin typeface="Athanasius" pitchFamily="2" charset="0"/>
              </a:rPr>
              <a:t>vh`èetaftaouoi</a:t>
            </a:r>
            <a:r>
              <a:rPr lang="en-US" sz="2400" b="1" dirty="0">
                <a:latin typeface="Athanasius" pitchFamily="2" charset="0"/>
              </a:rPr>
              <a:t> </a:t>
            </a:r>
            <a:r>
              <a:rPr lang="en-US" sz="2400" b="1" dirty="0" err="1">
                <a:latin typeface="Athanasius" pitchFamily="2" charset="0"/>
              </a:rPr>
              <a:t>ou`èqmhi</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\w </a:t>
            </a:r>
            <a:r>
              <a:rPr lang="en-US" sz="2400" b="1" dirty="0" err="1">
                <a:latin typeface="Athanasius" pitchFamily="2" charset="0"/>
              </a:rPr>
              <a:t>nh`èetaicoqmou</a:t>
            </a:r>
            <a:r>
              <a:rPr lang="en-US" sz="2400" b="1" dirty="0">
                <a:latin typeface="Athanasius" pitchFamily="2" charset="0"/>
              </a:rPr>
              <a:t> `</a:t>
            </a:r>
            <a:r>
              <a:rPr lang="en-US" sz="2400" b="1" dirty="0" err="1">
                <a:latin typeface="Athanasius" pitchFamily="2" charset="0"/>
              </a:rPr>
              <a:t>èntotf</a:t>
            </a:r>
            <a:r>
              <a:rPr lang="en-US" sz="2400" b="1" dirty="0">
                <a:latin typeface="Athanasius" pitchFamily="2" charset="0"/>
              </a:rPr>
              <a:t> &gt; </a:t>
            </a:r>
            <a:r>
              <a:rPr lang="en-US" sz="2400" b="1" dirty="0" err="1">
                <a:latin typeface="Athanasius" pitchFamily="2" charset="0"/>
              </a:rPr>
              <a:t>nai</a:t>
            </a:r>
            <a:r>
              <a:rPr lang="en-US" sz="2400" b="1" dirty="0">
                <a:latin typeface="Athanasius" pitchFamily="2" charset="0"/>
              </a:rPr>
              <a:t> ;</a:t>
            </a:r>
            <a:r>
              <a:rPr lang="en-US" sz="2400" b="1" dirty="0" err="1">
                <a:latin typeface="Athanasius" pitchFamily="2" charset="0"/>
              </a:rPr>
              <a:t>caji</a:t>
            </a:r>
            <a:r>
              <a:rPr lang="en-US" sz="2400" b="1" dirty="0">
                <a:latin typeface="Athanasius" pitchFamily="2" charset="0"/>
              </a:rPr>
              <a:t> `</a:t>
            </a:r>
            <a:r>
              <a:rPr lang="en-US" sz="2400" b="1" dirty="0" err="1">
                <a:latin typeface="Athanasius" pitchFamily="2" charset="0"/>
              </a:rPr>
              <a:t>èmmwou</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pikocmoc</a:t>
            </a:r>
            <a:r>
              <a:rPr lang="en-US" sz="2400" b="1" dirty="0">
                <a:latin typeface="Athanasius" pitchFamily="2" charset="0"/>
              </a:rPr>
              <a:t>. `</a:t>
            </a:r>
            <a:r>
              <a:rPr lang="en-US" sz="2400" b="1" dirty="0" err="1">
                <a:latin typeface="Athanasius" pitchFamily="2" charset="0"/>
              </a:rPr>
              <a:t>èMpou`èemi</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nafcaji</a:t>
            </a:r>
            <a:r>
              <a:rPr lang="en-US" sz="2400" b="1" dirty="0">
                <a:latin typeface="Athanasius" pitchFamily="2" charset="0"/>
              </a:rPr>
              <a:t> </a:t>
            </a:r>
            <a:r>
              <a:rPr lang="en-US" sz="2400" b="1" dirty="0" err="1">
                <a:latin typeface="Athanasius" pitchFamily="2" charset="0"/>
              </a:rPr>
              <a:t>nemwou</a:t>
            </a:r>
            <a:r>
              <a:rPr lang="en-US" sz="2400" b="1" dirty="0">
                <a:latin typeface="Athanasius" pitchFamily="2" charset="0"/>
              </a:rPr>
              <a:t> </a:t>
            </a:r>
            <a:r>
              <a:rPr lang="en-US" sz="2400" b="1" dirty="0" err="1">
                <a:latin typeface="Athanasius" pitchFamily="2" charset="0"/>
              </a:rPr>
              <a:t>eqbe</a:t>
            </a:r>
            <a:r>
              <a:rPr lang="en-US" sz="2400" b="1" dirty="0">
                <a:latin typeface="Athanasius" pitchFamily="2" charset="0"/>
              </a:rPr>
              <a:t> </a:t>
            </a:r>
            <a:r>
              <a:rPr lang="en-US" sz="2400" b="1" dirty="0" err="1">
                <a:latin typeface="Athanasius" pitchFamily="2" charset="0"/>
              </a:rPr>
              <a:t>Viwt</a:t>
            </a:r>
            <a:r>
              <a:rPr lang="en-US" sz="2400" b="1" dirty="0">
                <a:latin typeface="Athanasius" pitchFamily="2" charset="0"/>
              </a:rPr>
              <a:t>.</a:t>
            </a:r>
          </a:p>
          <a:p>
            <a:pPr marL="0" indent="0" algn="just">
              <a:buNone/>
            </a:pPr>
            <a:r>
              <a:rPr lang="en-US" sz="2400" b="1" dirty="0" err="1">
                <a:latin typeface="Athanasius" pitchFamily="2" charset="0"/>
              </a:rPr>
              <a:t>Peje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a:t>
            </a:r>
            <a:r>
              <a:rPr lang="en-US" sz="2400" b="1" dirty="0" err="1">
                <a:latin typeface="Athanasius" pitchFamily="2" charset="0"/>
              </a:rPr>
              <a:t>wp</a:t>
            </a:r>
            <a:r>
              <a:rPr lang="en-US" sz="2400" b="1" dirty="0">
                <a:latin typeface="Athanasius" pitchFamily="2" charset="0"/>
              </a:rPr>
              <a:t> `</a:t>
            </a:r>
            <a:r>
              <a:rPr lang="en-US" sz="2400" b="1" dirty="0" err="1">
                <a:latin typeface="Athanasius" pitchFamily="2" charset="0"/>
              </a:rPr>
              <a:t>èareten</a:t>
            </a:r>
            <a:r>
              <a:rPr lang="en-US" sz="2400" b="1" dirty="0">
                <a:latin typeface="Athanasius" pitchFamily="2" charset="0"/>
              </a:rPr>
              <a:t>]</a:t>
            </a:r>
            <a:r>
              <a:rPr lang="en-US" sz="2400" b="1" dirty="0" err="1">
                <a:latin typeface="Athanasius" pitchFamily="2" charset="0"/>
              </a:rPr>
              <a:t>ansec</a:t>
            </a:r>
            <a:r>
              <a:rPr lang="en-US" sz="2400" b="1" dirty="0">
                <a:latin typeface="Athanasius" pitchFamily="2" charset="0"/>
              </a:rPr>
              <a:t> `</a:t>
            </a:r>
            <a:r>
              <a:rPr lang="en-US" sz="2400" b="1" dirty="0" err="1">
                <a:latin typeface="Athanasius" pitchFamily="2" charset="0"/>
              </a:rPr>
              <a:t>èp</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èm`èvrwmi</a:t>
            </a:r>
            <a:r>
              <a:rPr lang="en-US" sz="2400" b="1" dirty="0">
                <a:latin typeface="Athanasius" pitchFamily="2" charset="0"/>
              </a:rPr>
              <a:t> &gt; tote `</a:t>
            </a:r>
            <a:r>
              <a:rPr lang="en-US" sz="2400" b="1" dirty="0" err="1">
                <a:latin typeface="Athanasius" pitchFamily="2" charset="0"/>
              </a:rPr>
              <a:t>èereten`èemi</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èn;er</a:t>
            </a:r>
            <a:r>
              <a:rPr lang="en-US" sz="2400" b="1" dirty="0">
                <a:latin typeface="Athanasius" pitchFamily="2" charset="0"/>
              </a:rPr>
              <a:t> `</a:t>
            </a:r>
            <a:r>
              <a:rPr lang="en-US" sz="2400" b="1" dirty="0" err="1">
                <a:latin typeface="Athanasius" pitchFamily="2" charset="0"/>
              </a:rPr>
              <a:t>èè</a:t>
            </a:r>
            <a:r>
              <a:rPr lang="en-US" sz="2400" b="1" dirty="0">
                <a:latin typeface="Athanasius" pitchFamily="2" charset="0"/>
              </a:rPr>
              <a:t>\li an `</a:t>
            </a:r>
            <a:r>
              <a:rPr lang="en-US" sz="2400" b="1" dirty="0" err="1">
                <a:latin typeface="Athanasius" pitchFamily="2" charset="0"/>
              </a:rPr>
              <a:t>èebol</a:t>
            </a:r>
            <a:r>
              <a:rPr lang="en-US" sz="2400" b="1" dirty="0">
                <a:latin typeface="Athanasius" pitchFamily="2" charset="0"/>
              </a:rPr>
              <a:t>\</a:t>
            </a:r>
            <a:r>
              <a:rPr lang="en-US" sz="2400" b="1" dirty="0" err="1">
                <a:latin typeface="Athanasius" pitchFamily="2" charset="0"/>
              </a:rPr>
              <a:t>itot</a:t>
            </a:r>
            <a:r>
              <a:rPr lang="en-US" sz="2400" b="1" dirty="0">
                <a:latin typeface="Athanasius" pitchFamily="2" charset="0"/>
              </a:rPr>
              <a:t> `</a:t>
            </a:r>
            <a:r>
              <a:rPr lang="en-US" sz="2400" b="1" dirty="0" err="1">
                <a:latin typeface="Athanasius" pitchFamily="2" charset="0"/>
              </a:rPr>
              <a:t>èmmauat</a:t>
            </a:r>
            <a:r>
              <a:rPr lang="en-US" sz="2400" b="1" dirty="0">
                <a:latin typeface="Athanasius" pitchFamily="2" charset="0"/>
              </a:rPr>
              <a:t> &gt; </a:t>
            </a:r>
            <a:r>
              <a:rPr lang="en-US" sz="2400" b="1" dirty="0" err="1">
                <a:latin typeface="Athanasius" pitchFamily="2" charset="0"/>
              </a:rPr>
              <a:t>alla</a:t>
            </a:r>
            <a:r>
              <a:rPr lang="en-US" sz="2400" b="1" dirty="0">
                <a:latin typeface="Athanasius" pitchFamily="2" charset="0"/>
              </a:rPr>
              <a:t> kata `</a:t>
            </a:r>
            <a:r>
              <a:rPr lang="en-US" sz="2400" b="1" dirty="0" err="1">
                <a:latin typeface="Athanasius" pitchFamily="2" charset="0"/>
              </a:rPr>
              <a:t>èvrh</a:t>
            </a:r>
            <a:r>
              <a:rPr lang="en-US" sz="2400" b="1" dirty="0">
                <a:latin typeface="Athanasius" pitchFamily="2" charset="0"/>
              </a:rPr>
              <a:t>; `</a:t>
            </a:r>
            <a:r>
              <a:rPr lang="en-US" sz="2400" b="1" dirty="0" err="1">
                <a:latin typeface="Athanasius" pitchFamily="2" charset="0"/>
              </a:rPr>
              <a:t>èetaf`ètcaboi</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paiwt</a:t>
            </a:r>
            <a:r>
              <a:rPr lang="en-US" sz="2400" b="1" dirty="0">
                <a:latin typeface="Athanasius" pitchFamily="2" charset="0"/>
              </a:rPr>
              <a:t> </a:t>
            </a:r>
            <a:r>
              <a:rPr lang="en-US" sz="2400" b="1" dirty="0" err="1">
                <a:latin typeface="Athanasius" pitchFamily="2" charset="0"/>
              </a:rPr>
              <a:t>nai</a:t>
            </a:r>
            <a:r>
              <a:rPr lang="en-US" sz="2400" b="1" dirty="0">
                <a:latin typeface="Athanasius" pitchFamily="2" charset="0"/>
              </a:rPr>
              <a:t> ;</a:t>
            </a:r>
            <a:r>
              <a:rPr lang="en-US" sz="2400" b="1" dirty="0" err="1">
                <a:latin typeface="Athanasius" pitchFamily="2" charset="0"/>
              </a:rPr>
              <a:t>caji</a:t>
            </a:r>
            <a:r>
              <a:rPr lang="en-US" sz="2400" b="1" dirty="0">
                <a:latin typeface="Athanasius" pitchFamily="2" charset="0"/>
              </a:rPr>
              <a:t> `</a:t>
            </a:r>
            <a:r>
              <a:rPr lang="en-US" sz="2400" b="1" dirty="0" err="1">
                <a:latin typeface="Athanasius" pitchFamily="2" charset="0"/>
              </a:rPr>
              <a:t>èmmwou</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vh`èetaftaouoi</a:t>
            </a:r>
            <a:r>
              <a:rPr lang="en-US" sz="2400" b="1" dirty="0">
                <a:latin typeface="Athanasius" pitchFamily="2" charset="0"/>
              </a:rPr>
              <a:t> `</a:t>
            </a:r>
            <a:r>
              <a:rPr lang="en-US" sz="2400" b="1" dirty="0" err="1">
                <a:latin typeface="Athanasius" pitchFamily="2" charset="0"/>
              </a:rPr>
              <a:t>èfxh</a:t>
            </a:r>
            <a:r>
              <a:rPr lang="en-US" sz="2400" b="1" dirty="0">
                <a:latin typeface="Athanasius" pitchFamily="2" charset="0"/>
              </a:rPr>
              <a:t> </a:t>
            </a:r>
            <a:r>
              <a:rPr lang="en-US" sz="2400" b="1" dirty="0" err="1">
                <a:latin typeface="Athanasius" pitchFamily="2" charset="0"/>
              </a:rPr>
              <a:t>nemhi</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èmpefxat</a:t>
            </a:r>
            <a:r>
              <a:rPr lang="en-US" sz="2400" b="1" dirty="0">
                <a:latin typeface="Athanasius" pitchFamily="2" charset="0"/>
              </a:rPr>
              <a:t> `</a:t>
            </a:r>
            <a:r>
              <a:rPr lang="en-US" sz="2400" b="1" dirty="0" err="1">
                <a:latin typeface="Athanasius" pitchFamily="2" charset="0"/>
              </a:rPr>
              <a:t>èmmauat</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a:t>
            </a:r>
            <a:r>
              <a:rPr lang="en-US" sz="2400" b="1" dirty="0" err="1">
                <a:latin typeface="Athanasius" pitchFamily="2" charset="0"/>
              </a:rPr>
              <a:t>èiri</a:t>
            </a:r>
            <a:r>
              <a:rPr lang="en-US" sz="2400" b="1" dirty="0">
                <a:latin typeface="Athanasius" pitchFamily="2" charset="0"/>
              </a:rPr>
              <a:t> `</a:t>
            </a:r>
            <a:r>
              <a:rPr lang="en-US" sz="2400" b="1" dirty="0" err="1">
                <a:latin typeface="Athanasius" pitchFamily="2" charset="0"/>
              </a:rPr>
              <a:t>ènnheqranaf</a:t>
            </a:r>
            <a:r>
              <a:rPr lang="en-US" sz="2400" b="1" dirty="0">
                <a:latin typeface="Athanasius" pitchFamily="2" charset="0"/>
              </a:rPr>
              <a:t> `</a:t>
            </a:r>
            <a:r>
              <a:rPr lang="en-US" sz="2400" b="1" dirty="0" err="1">
                <a:latin typeface="Athanasius" pitchFamily="2" charset="0"/>
              </a:rPr>
              <a:t>ènchou</a:t>
            </a:r>
            <a:r>
              <a:rPr lang="en-US" sz="2400" b="1" dirty="0">
                <a:latin typeface="Athanasius" pitchFamily="2" charset="0"/>
              </a:rPr>
              <a:t> </a:t>
            </a:r>
            <a:r>
              <a:rPr lang="en-US" sz="2400" b="1" dirty="0" err="1">
                <a:latin typeface="Athanasius" pitchFamily="2" charset="0"/>
              </a:rPr>
              <a:t>niben</a:t>
            </a:r>
            <a:r>
              <a:rPr lang="en-US"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endParaRPr lang="en-US" sz="2000" b="1" dirty="0">
              <a:solidFill>
                <a:srgbClr val="C00000"/>
              </a:solidFill>
              <a:latin typeface="Athanasius" pitchFamily="2" charset="0"/>
            </a:endParaRPr>
          </a:p>
          <a:p>
            <a:pPr marL="0" indent="0" algn="just">
              <a:buNone/>
            </a:pPr>
            <a:r>
              <a:rPr lang="en-US" sz="2000" b="1" dirty="0">
                <a:solidFill>
                  <a:srgbClr val="C00000"/>
                </a:solidFill>
                <a:latin typeface="Athanasius" pitchFamily="2" charset="0"/>
              </a:rPr>
              <a:t>Do[a ci </a:t>
            </a:r>
            <a:r>
              <a:rPr lang="en-US" sz="2000" b="1" dirty="0" err="1">
                <a:solidFill>
                  <a:srgbClr val="C00000"/>
                </a:solidFill>
                <a:latin typeface="Athanasius" pitchFamily="2" charset="0"/>
              </a:rPr>
              <a:t>Kuri`e</a:t>
            </a:r>
            <a:r>
              <a:rPr lang="en-US" sz="20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A53D2058-9CDF-4852-93A2-643E8130DF4A}"/>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74">
            <a:extLst>
              <a:ext uri="{FF2B5EF4-FFF2-40B4-BE49-F238E27FC236}">
                <a16:creationId xmlns:a16="http://schemas.microsoft.com/office/drawing/2014/main" id="{C574EDB8-9DB8-4249-97E4-92C4918DF872}"/>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671677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rPr>
              <a:t>P_ </a:t>
            </a:r>
            <a:r>
              <a:rPr lang="en-US" sz="4400" b="1" dirty="0" err="1">
                <a:latin typeface="Athanasius" pitchFamily="2" charset="0"/>
              </a:rPr>
              <a:t>ek`èeno</a:t>
            </a:r>
            <a:r>
              <a:rPr lang="en-US" sz="4400" b="1" dirty="0">
                <a:latin typeface="Athanasius" pitchFamily="2" charset="0"/>
              </a:rPr>
              <a:t>\</a:t>
            </a:r>
            <a:r>
              <a:rPr lang="en-US" sz="4400" b="1" dirty="0" err="1">
                <a:latin typeface="Athanasius" pitchFamily="2" charset="0"/>
              </a:rPr>
              <a:t>em</a:t>
            </a:r>
            <a:r>
              <a:rPr lang="en-US" sz="4400" b="1" dirty="0">
                <a:latin typeface="Athanasius" pitchFamily="2" charset="0"/>
              </a:rPr>
              <a:t> `</a:t>
            </a:r>
            <a:r>
              <a:rPr lang="en-US" sz="4400" b="1" dirty="0" err="1">
                <a:latin typeface="Athanasius" pitchFamily="2" charset="0"/>
              </a:rPr>
              <a:t>èntayuxh</a:t>
            </a:r>
            <a:r>
              <a:rPr lang="en-US" sz="4400" b="1" dirty="0">
                <a:latin typeface="Athanasius" pitchFamily="2" charset="0"/>
              </a:rPr>
              <a:t> `</a:t>
            </a:r>
            <a:r>
              <a:rPr lang="en-US" sz="4400" b="1" dirty="0" err="1">
                <a:latin typeface="Athanasius" pitchFamily="2" charset="0"/>
              </a:rPr>
              <a:t>èebol'en</a:t>
            </a:r>
            <a:r>
              <a:rPr lang="en-US" sz="4400" b="1" dirty="0">
                <a:latin typeface="Athanasius" pitchFamily="2" charset="0"/>
              </a:rPr>
              <a:t> \</a:t>
            </a:r>
            <a:r>
              <a:rPr lang="en-US" sz="4400" b="1" dirty="0" err="1">
                <a:latin typeface="Athanasius" pitchFamily="2" charset="0"/>
              </a:rPr>
              <a:t>an`ècvotou</a:t>
            </a:r>
            <a:r>
              <a:rPr lang="en-US" sz="4400" b="1" dirty="0">
                <a:latin typeface="Athanasius" pitchFamily="2" charset="0"/>
              </a:rPr>
              <a:t> `</a:t>
            </a:r>
            <a:r>
              <a:rPr lang="en-US" sz="4400" b="1" dirty="0" err="1">
                <a:latin typeface="Athanasius" pitchFamily="2" charset="0"/>
              </a:rPr>
              <a:t>èn`èoji</a:t>
            </a:r>
            <a:r>
              <a:rPr lang="en-US" sz="4400" b="1" dirty="0">
                <a:latin typeface="Athanasius" pitchFamily="2" charset="0"/>
              </a:rPr>
              <a:t> &gt;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èebol</a:t>
            </a:r>
            <a:r>
              <a:rPr lang="en-US" sz="4400" b="1" dirty="0">
                <a:latin typeface="Athanasius" pitchFamily="2" charset="0"/>
              </a:rPr>
              <a:t>\a </a:t>
            </a:r>
            <a:r>
              <a:rPr lang="en-US" sz="4400" b="1" dirty="0" err="1">
                <a:latin typeface="Athanasius" pitchFamily="2" charset="0"/>
              </a:rPr>
              <a:t>oulac</a:t>
            </a:r>
            <a:r>
              <a:rPr lang="en-US" sz="4400" b="1" dirty="0">
                <a:latin typeface="Athanasius" pitchFamily="2" charset="0"/>
              </a:rPr>
              <a:t> `</a:t>
            </a:r>
            <a:r>
              <a:rPr lang="en-US" sz="4400" b="1" dirty="0" err="1">
                <a:latin typeface="Athanasius" pitchFamily="2" charset="0"/>
              </a:rPr>
              <a:t>èn`èxrof</a:t>
            </a:r>
            <a:r>
              <a:rPr lang="en-US" sz="4400" b="1" dirty="0">
                <a:latin typeface="Athanasius" pitchFamily="2" charset="0"/>
              </a:rPr>
              <a:t>.  </a:t>
            </a:r>
            <a:r>
              <a:rPr lang="en-US" sz="4400" b="1" dirty="0" err="1">
                <a:latin typeface="Athanasius" pitchFamily="2" charset="0"/>
              </a:rPr>
              <a:t>Naioi</a:t>
            </a:r>
            <a:r>
              <a:rPr lang="en-US" sz="4400" b="1" dirty="0">
                <a:latin typeface="Athanasius" pitchFamily="2" charset="0"/>
              </a:rPr>
              <a:t> `</a:t>
            </a:r>
            <a:r>
              <a:rPr lang="en-US" sz="4400" b="1" dirty="0" err="1">
                <a:latin typeface="Athanasius" pitchFamily="2" charset="0"/>
              </a:rPr>
              <a:t>èn</a:t>
            </a:r>
            <a:r>
              <a:rPr lang="en-US" sz="4400" b="1" dirty="0">
                <a:latin typeface="Athanasius" pitchFamily="2" charset="0"/>
              </a:rPr>
              <a:t>\</a:t>
            </a:r>
            <a:r>
              <a:rPr lang="en-US" sz="4400" b="1" dirty="0" err="1">
                <a:latin typeface="Athanasius" pitchFamily="2" charset="0"/>
              </a:rPr>
              <a:t>irhnhkoc</a:t>
            </a:r>
            <a:r>
              <a:rPr lang="en-US" sz="4400" b="1" dirty="0">
                <a:latin typeface="Athanasius" pitchFamily="2" charset="0"/>
              </a:rPr>
              <a:t> </a:t>
            </a:r>
            <a:r>
              <a:rPr lang="en-US" sz="4400" b="1" dirty="0" err="1">
                <a:latin typeface="Athanasius" pitchFamily="2" charset="0"/>
              </a:rPr>
              <a:t>pe</a:t>
            </a:r>
            <a:r>
              <a:rPr lang="en-US" sz="4400" b="1" dirty="0">
                <a:latin typeface="Athanasius" pitchFamily="2" charset="0"/>
              </a:rPr>
              <a: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nheqmoc</a:t>
            </a:r>
            <a:r>
              <a:rPr lang="en-US" sz="4400" b="1" dirty="0">
                <a:latin typeface="Athanasius" pitchFamily="2" charset="0"/>
              </a:rPr>
              <a:t>; `</a:t>
            </a:r>
            <a:r>
              <a:rPr lang="en-US" sz="4400" b="1" dirty="0" err="1">
                <a:latin typeface="Athanasius" pitchFamily="2" charset="0"/>
              </a:rPr>
              <a:t>èn</a:t>
            </a:r>
            <a:r>
              <a:rPr lang="en-US" sz="4400" b="1" dirty="0">
                <a:latin typeface="Athanasius" pitchFamily="2" charset="0"/>
              </a:rPr>
              <a:t>;\</a:t>
            </a:r>
            <a:r>
              <a:rPr lang="en-US" sz="4400" b="1" dirty="0" err="1">
                <a:latin typeface="Athanasius" pitchFamily="2" charset="0"/>
              </a:rPr>
              <a:t>irhnh</a:t>
            </a:r>
            <a:r>
              <a:rPr lang="en-US" sz="4400" b="1" dirty="0">
                <a:latin typeface="Athanasius" pitchFamily="2" charset="0"/>
              </a:rPr>
              <a:t> &gt; `</a:t>
            </a:r>
            <a:r>
              <a:rPr lang="en-US" sz="4400" b="1" dirty="0" err="1">
                <a:latin typeface="Athanasius" pitchFamily="2" charset="0"/>
              </a:rPr>
              <a:t>èe</a:t>
            </a:r>
            <a:r>
              <a:rPr lang="en-US" sz="4400" b="1" dirty="0">
                <a:latin typeface="Athanasius" pitchFamily="2" charset="0"/>
              </a:rPr>
              <a:t>]</a:t>
            </a:r>
            <a:r>
              <a:rPr lang="en-US" sz="4400" b="1" dirty="0" err="1">
                <a:latin typeface="Athanasius" pitchFamily="2" charset="0"/>
              </a:rPr>
              <a:t>wp</a:t>
            </a:r>
            <a:r>
              <a:rPr lang="en-US" sz="4400" b="1" dirty="0">
                <a:latin typeface="Athanasius" pitchFamily="2" charset="0"/>
              </a:rPr>
              <a:t> </a:t>
            </a:r>
            <a:r>
              <a:rPr lang="en-US" sz="4400" b="1" dirty="0" err="1">
                <a:latin typeface="Athanasius" pitchFamily="2" charset="0"/>
              </a:rPr>
              <a:t>ai</a:t>
            </a:r>
            <a:r>
              <a:rPr lang="en-US" sz="4400" b="1" dirty="0">
                <a:latin typeface="Athanasius" pitchFamily="2" charset="0"/>
              </a:rPr>
              <a:t>]</a:t>
            </a:r>
            <a:r>
              <a:rPr lang="en-US" sz="4400" b="1" dirty="0" err="1">
                <a:latin typeface="Athanasius" pitchFamily="2" charset="0"/>
              </a:rPr>
              <a:t>ancaji</a:t>
            </a:r>
            <a:r>
              <a:rPr lang="en-US" sz="4400" b="1" dirty="0">
                <a:latin typeface="Athanasius" pitchFamily="2" charset="0"/>
              </a:rPr>
              <a:t> </a:t>
            </a:r>
            <a:r>
              <a:rPr lang="en-US" sz="4400" b="1" dirty="0" err="1">
                <a:latin typeface="Athanasius" pitchFamily="2" charset="0"/>
              </a:rPr>
              <a:t>nemwou</a:t>
            </a:r>
            <a:r>
              <a:rPr lang="en-US" sz="4400" b="1" dirty="0">
                <a:latin typeface="Athanasius" pitchFamily="2" charset="0"/>
              </a:rPr>
              <a:t> ]</a:t>
            </a:r>
            <a:r>
              <a:rPr lang="en-US" sz="4400" b="1" dirty="0" err="1">
                <a:latin typeface="Athanasius" pitchFamily="2" charset="0"/>
              </a:rPr>
              <a:t>aubwtc</a:t>
            </a:r>
            <a:r>
              <a:rPr lang="en-US" sz="4400" b="1" dirty="0">
                <a:latin typeface="Athanasius" pitchFamily="2" charset="0"/>
              </a:rPr>
              <a:t>  `</a:t>
            </a:r>
            <a:r>
              <a:rPr lang="en-US" sz="4400" b="1" dirty="0" err="1">
                <a:latin typeface="Athanasius" pitchFamily="2" charset="0"/>
              </a:rPr>
              <a:t>èeroi</a:t>
            </a:r>
            <a:r>
              <a:rPr lang="en-US" sz="4400" b="1" dirty="0">
                <a:latin typeface="Athanasius" pitchFamily="2" charset="0"/>
              </a:rPr>
              <a:t>  `</a:t>
            </a:r>
            <a:r>
              <a:rPr lang="en-US" sz="4400" b="1" dirty="0" err="1">
                <a:latin typeface="Athanasius" pitchFamily="2" charset="0"/>
              </a:rPr>
              <a:t>ènjinjh</a:t>
            </a:r>
            <a:r>
              <a:rPr lang="en-US" sz="4400" b="1" dirty="0">
                <a:latin typeface="Athanasius" pitchFamily="2" charset="0"/>
              </a:rPr>
              <a:t>  &gt;  </a:t>
            </a:r>
            <a:r>
              <a:rPr lang="fr-FR" sz="4400" b="1" dirty="0">
                <a:latin typeface="Athanasius" pitchFamily="2" charset="0"/>
              </a:rPr>
              <a:t>``</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284984"/>
            <a:ext cx="5400600" cy="3168351"/>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١١٩ : ٢، ٥</a:t>
            </a:r>
            <a:endParaRPr kumimoji="0" lang="fr-FR" sz="28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يارب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تنجى نفسى من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الش</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الظالمة ومن اللسان الغاش. ومع مبغضى السلام كنت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مسالما</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وحين كنت أكلمهم كانوا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يقاتلوننى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مجاناً.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284984"/>
            <a:ext cx="5472608"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119 : 2, 6 et 7</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Seigneur, délivre-moi de la langue perfide, de la bouche qui ment. Parmi ces gens qui haïssent la paix, je ne veux que la paix. Mais quand je parle, ils cherchent la guerre.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31026398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11235987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Jean 8 : 21-29</a:t>
            </a:r>
          </a:p>
          <a:p>
            <a:pPr marL="0" indent="0" algn="just">
              <a:buNone/>
            </a:pPr>
            <a:r>
              <a:rPr lang="fr-FR" sz="2800" b="1" dirty="0"/>
              <a:t>Jésus leur dit encore: «Je m'en vais; vous me chercherez, mais vous mourrez dans votre péché. Là où je vais, vous ne pouvez aller.» Les Juifs dirent alors: «Aurait-il l'intention de se tuer puisqu'il dit: Là où je vais, vous ne pouvez aller?» Jésus leur répondit: «Vous êtes d'en bas; moi, je suis d'en haut; vous êtes de ce monde, moi je ne suis pas de ce monde. C'est pourquoi je vous ai dit que vous mourrez dans vos péchés.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يوحنا ٨ : ٢١ – ٢٩</a:t>
            </a:r>
            <a:endParaRPr kumimoji="0" lang="fr-FR" sz="36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ثم قال لهم يسوع أيضًا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أنا أمضى وست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ط</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وننى فلا تجدوننى وتموتون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بخطاياكم.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وحيث أمضى أنا فلا تقدرون أنتم أن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تأتوا.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فقال اليهود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لعله يقتل نفسه وحده حتى يقول حيت أمضى أنا لا تقدرون أنتم أن تأتوا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فقال لهم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أنتم من أسفل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أما أنا فمن فوق. أنتم من هذا العالم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وأما أنا فلست من هذا العالم. قد قلت لكم أنكم تموتون بخطاياكم.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00789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404626"/>
            <a:ext cx="5616623" cy="2976701"/>
          </a:xfrm>
        </p:spPr>
        <p:txBody>
          <a:bodyPr>
            <a:normAutofit/>
          </a:bodyPr>
          <a:lstStyle/>
          <a:p>
            <a:pPr marL="0" indent="0">
              <a:buNone/>
            </a:pPr>
            <a:r>
              <a:rPr lang="fr-FR" sz="2800" b="1" i="1" dirty="0">
                <a:solidFill>
                  <a:srgbClr val="C00000"/>
                </a:solidFill>
              </a:rPr>
              <a:t>Exode 19 : 1-9</a:t>
            </a:r>
            <a:br>
              <a:rPr lang="fr-FR" sz="2800" b="1" i="1" dirty="0">
                <a:solidFill>
                  <a:srgbClr val="C00000"/>
                </a:solidFill>
              </a:rPr>
            </a:br>
            <a:r>
              <a:rPr lang="fr-FR" sz="2800" b="1" dirty="0"/>
              <a:t>Le troisième mois après leur sortie du pays d'Égypte.</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429000"/>
            <a:ext cx="5457799" cy="3056274"/>
          </a:xfrm>
          <a:prstGeom prst="rect">
            <a:avLst/>
          </a:prstGeom>
        </p:spPr>
        <p:txBody>
          <a:bodyPr wrap="square">
            <a:normAutofit/>
          </a:bodyPr>
          <a:lstStyle/>
          <a:p>
            <a:pPr marL="0" marR="0" lvl="0" indent="0" algn="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خروج ١٩ : ١ – ٩</a:t>
            </a:r>
            <a:br>
              <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وفى الشهر الثالث لخروج بنى إسرائيل من أرض مصر.</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548680"/>
            <a:ext cx="11362455" cy="252028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pidoxodoc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Mw`ucyc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000" b="1" i="0" u="none" strike="noStrike" kern="1200" cap="none" spc="0" normalizeH="0" baseline="0" noProof="0" dirty="0">
                <a:ln>
                  <a:noFill/>
                </a:ln>
                <a:solidFill>
                  <a:prstClr val="black"/>
                </a:solidFill>
                <a:effectLst/>
                <a:uLnTx/>
                <a:uFillTx/>
                <a:latin typeface="Athanasius"/>
                <a:ea typeface="+mn-ea"/>
                <a:cs typeface="+mn-cs"/>
              </a:rPr>
              <a:t>N`è\</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rhi</a:t>
            </a:r>
            <a:r>
              <a:rPr kumimoji="0" lang="fr-FR" sz="3000" b="1" i="0" u="none" strike="noStrike" kern="1200" cap="none" spc="0" normalizeH="0" baseline="0" noProof="0" dirty="0">
                <a:ln>
                  <a:noFill/>
                </a:ln>
                <a:solidFill>
                  <a:prstClr val="black"/>
                </a:solidFill>
                <a:effectLst/>
                <a:uLnTx/>
                <a:uFillTx/>
                <a:latin typeface="Athanasius"/>
                <a:ea typeface="+mn-ea"/>
                <a:cs typeface="+mn-cs"/>
              </a:rPr>
              <a:t> de 'en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pi`èabot</a:t>
            </a:r>
            <a:r>
              <a:rPr kumimoji="0" lang="fr-FR" sz="3000" b="1" i="0" u="none" strike="noStrike" kern="1200" cap="none" spc="0" normalizeH="0" baseline="0" noProof="0" dirty="0">
                <a:ln>
                  <a:noFill/>
                </a:ln>
                <a:solidFill>
                  <a:prstClr val="black"/>
                </a:solidFill>
                <a:effectLst/>
                <a:uLnTx/>
                <a:uFillTx/>
                <a:latin typeface="Athanasius"/>
                <a:ea typeface="+mn-ea"/>
                <a:cs typeface="+mn-cs"/>
              </a:rPr>
              <a:t>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èmma</a:t>
            </a:r>
            <a:r>
              <a:rPr kumimoji="0" lang="fr-FR" sz="3000" b="1" i="0" u="none" strike="noStrike" kern="1200" cap="none" spc="0" normalizeH="0" baseline="0" noProof="0" dirty="0">
                <a:ln>
                  <a:noFill/>
                </a:ln>
                <a:solidFill>
                  <a:prstClr val="black"/>
                </a:solidFill>
                <a:effectLst/>
                <a:uLnTx/>
                <a:uFillTx/>
                <a:latin typeface="Athanasius"/>
                <a:ea typeface="+mn-ea"/>
                <a:cs typeface="+mn-cs"/>
              </a:rPr>
              <a:t>\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omt</a:t>
            </a:r>
            <a:r>
              <a:rPr kumimoji="0" lang="fr-FR" sz="3000" b="1" i="0" u="none" strike="noStrike" kern="1200" cap="none" spc="0" normalizeH="0" baseline="0" noProof="0" dirty="0">
                <a:ln>
                  <a:noFill/>
                </a:ln>
                <a:solidFill>
                  <a:prstClr val="black"/>
                </a:solidFill>
                <a:effectLst/>
                <a:uLnTx/>
                <a:uFillTx/>
                <a:latin typeface="Athanasius"/>
                <a:ea typeface="+mn-ea"/>
                <a:cs typeface="+mn-cs"/>
              </a:rPr>
              <a:t>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ènte</a:t>
            </a:r>
            <a:r>
              <a:rPr kumimoji="0" lang="fr-FR" sz="3000" b="1" i="0" u="none" strike="noStrike" kern="1200" cap="none" spc="0" normalizeH="0" baseline="0" noProof="0" dirty="0">
                <a:ln>
                  <a:noFill/>
                </a:ln>
                <a:solidFill>
                  <a:prstClr val="black"/>
                </a:solidFill>
                <a:effectLst/>
                <a:uLnTx/>
                <a:uFillTx/>
                <a:latin typeface="Athanasius"/>
                <a:ea typeface="+mn-ea"/>
                <a:cs typeface="+mn-cs"/>
              </a:rPr>
              <a:t>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èpjin`èi</a:t>
            </a:r>
            <a:r>
              <a:rPr kumimoji="0" lang="fr-FR" sz="3000" b="1" i="0" u="none" strike="noStrike" kern="1200" cap="none" spc="0" normalizeH="0" baseline="0" noProof="0" dirty="0">
                <a:ln>
                  <a:noFill/>
                </a:ln>
                <a:solidFill>
                  <a:prstClr val="black"/>
                </a:solidFill>
                <a:effectLst/>
                <a:uLnTx/>
                <a:uFillTx/>
                <a:latin typeface="Athanasius"/>
                <a:ea typeface="+mn-ea"/>
                <a:cs typeface="+mn-cs"/>
              </a:rPr>
              <a:t>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èebol</a:t>
            </a:r>
            <a:r>
              <a:rPr kumimoji="0" lang="fr-FR" sz="3000" b="1" i="0" u="none" strike="noStrike" kern="1200" cap="none" spc="0" normalizeH="0" baseline="0" noProof="0" dirty="0">
                <a:ln>
                  <a:noFill/>
                </a:ln>
                <a:solidFill>
                  <a:prstClr val="black"/>
                </a:solidFill>
                <a:effectLst/>
                <a:uLnTx/>
                <a:uFillTx/>
                <a:latin typeface="Athanasius"/>
                <a:ea typeface="+mn-ea"/>
                <a:cs typeface="+mn-cs"/>
              </a:rPr>
              <a:t>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ènnen</a:t>
            </a:r>
            <a:r>
              <a:rPr kumimoji="0" lang="fr-FR" sz="3000" b="1" i="0" u="none" strike="noStrike" kern="1200" cap="none" spc="0" normalizeH="0" baseline="0" noProof="0" dirty="0">
                <a:ln>
                  <a:noFill/>
                </a:ln>
                <a:solidFill>
                  <a:prstClr val="black"/>
                </a:solidFill>
                <a:effectLst/>
                <a:uLnTx/>
                <a:uFillTx/>
                <a:latin typeface="Athanasius"/>
                <a:ea typeface="+mn-ea"/>
                <a:cs typeface="+mn-cs"/>
              </a:rPr>
              <a:t>]</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hri</a:t>
            </a:r>
            <a:r>
              <a:rPr kumimoji="0" lang="fr-FR" sz="3000" b="1" i="0" u="none" strike="noStrike" kern="1200" cap="none" spc="0" normalizeH="0" baseline="0" noProof="0" dirty="0">
                <a:ln>
                  <a:noFill/>
                </a:ln>
                <a:solidFill>
                  <a:prstClr val="black"/>
                </a:solidFill>
                <a:effectLst/>
                <a:uLnTx/>
                <a:uFillTx/>
                <a:latin typeface="Athanasius"/>
                <a:ea typeface="+mn-ea"/>
                <a:cs typeface="+mn-cs"/>
              </a:rPr>
              <a:t>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èm`èpIcrahl</a:t>
            </a:r>
            <a:r>
              <a:rPr kumimoji="0" lang="fr-FR" sz="3000" b="1" i="0" u="none" strike="noStrike" kern="1200" cap="none" spc="0" normalizeH="0" baseline="0" noProof="0" dirty="0">
                <a:ln>
                  <a:noFill/>
                </a:ln>
                <a:solidFill>
                  <a:prstClr val="black"/>
                </a:solidFill>
                <a:effectLst/>
                <a:uLnTx/>
                <a:uFillTx/>
                <a:latin typeface="Athanasius"/>
                <a:ea typeface="+mn-ea"/>
                <a:cs typeface="+mn-cs"/>
              </a:rPr>
              <a:t>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èebol</a:t>
            </a:r>
            <a:r>
              <a:rPr kumimoji="0" lang="fr-FR" sz="3000" b="1" i="0" u="none" strike="noStrike" kern="1200" cap="none" spc="0" normalizeH="0" baseline="0" noProof="0" dirty="0">
                <a:ln>
                  <a:noFill/>
                </a:ln>
                <a:solidFill>
                  <a:prstClr val="black"/>
                </a:solidFill>
                <a:effectLst/>
                <a:uLnTx/>
                <a:uFillTx/>
                <a:latin typeface="Athanasius"/>
                <a:ea typeface="+mn-ea"/>
                <a:cs typeface="+mn-cs"/>
              </a:rPr>
              <a:t> 'en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èpka</a:t>
            </a:r>
            <a:r>
              <a:rPr kumimoji="0" lang="fr-FR" sz="3000" b="1" i="0" u="none" strike="noStrike" kern="1200" cap="none" spc="0" normalizeH="0" baseline="0" noProof="0" dirty="0">
                <a:ln>
                  <a:noFill/>
                </a:ln>
                <a:solidFill>
                  <a:prstClr val="black"/>
                </a:solidFill>
                <a:effectLst/>
                <a:uLnTx/>
                <a:uFillTx/>
                <a:latin typeface="Athanasius"/>
                <a:ea typeface="+mn-ea"/>
                <a:cs typeface="+mn-cs"/>
              </a:rPr>
              <a:t>\i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ènXhmi</a:t>
            </a:r>
            <a:r>
              <a:rPr kumimoji="0" lang="fr-FR" sz="3000" b="1" i="0" u="none" strike="noStrike" kern="1200" cap="none" spc="0" normalizeH="0" baseline="0" noProof="0" dirty="0">
                <a:ln>
                  <a:noFill/>
                </a:ln>
                <a:solidFill>
                  <a:prstClr val="black"/>
                </a:solidFill>
                <a:effectLst/>
                <a:uLnTx/>
                <a:uFillTx/>
                <a:latin typeface="Athanasius"/>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55512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Si, en effet, vous ne croyez pas que Je Suis, vous mourrez dans vos péchés.»  Ils dirent alors: «Toi, qui es-tu?» Jésus leur répondit: «Ce que je ne cesse de vous dire depuis le commencement. En ce qui vous concerne, j'ai beaucoup à dire et à juger; mais Celui qui m'a envoyé est véridique, et ce que j'ai entendu auprès de lui, c'est cela que je déclare au monde.» Ils ne comprirent pas qu'il leur avait parlé du Père.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لأنكم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لم تؤمنوا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نى أنا هو تموتون بخطاياكم.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فقالوا 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أنت</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فقال لهم يسوع</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أنا من البدء تكلمت معكم ولى أشياء كثيرة أقولها وأحكم بها من نحوكم. ولكن الذي أرسلنى هو حق</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وأنا ما سمعته منه فهذا أتكلم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العالم. فلم يفهموا أنه كان يقول لهم عن</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421035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Jésus leur dit alors:  «Lorsque vous aurez élevé le Fils de l'homme, vous connaîtrez que Je Suis et que je ne fais rien de moi-même: je dis ce que le Père m'a enseigné. Celui qui m'a envoyé est avec moi: il ne m'a pas laissé seul, parce que je fais toujours ce qui lui plaît.»</a:t>
            </a:r>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فقال لهم يسوع متى رفعتم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بن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نسان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فحينئذ تعلمون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نى أنا هو. ولست أفعل شيئاَ من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ذاتى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وحدى. بل أتكلم بهذا كما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علمنى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أبى. والذي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أرسلنى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هو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معى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يدعنى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وحدى لأنى في كل حين أفعل ما يرضيه.</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والمجد لله دائماً</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104128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E5DDD824-327D-43CA-9552-9265EA5F3214}"/>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3ème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0306263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2800843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43433"/>
            <a:ext cx="3666705" cy="6001643"/>
          </a:xfrm>
          <a:prstGeom prst="rect">
            <a:avLst/>
          </a:prstGeom>
        </p:spPr>
        <p:txBody>
          <a:bodyPr wrap="square" anchor="ctr" anchorCtr="0">
            <a:spAutoFit/>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469777"/>
            <a:ext cx="4285760" cy="6124754"/>
          </a:xfrm>
          <a:prstGeom prst="rect">
            <a:avLst/>
          </a:prstGeom>
        </p:spPr>
        <p:txBody>
          <a:bodyPr wrap="square">
            <a:spAutoFit/>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5625169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Après 3 mois, Israël arriva au désert de </a:t>
            </a:r>
            <a:r>
              <a:rPr lang="fr-FR" sz="2800" b="1" dirty="0" err="1"/>
              <a:t>Rephidim</a:t>
            </a:r>
            <a:r>
              <a:rPr lang="fr-FR" sz="2800" b="1" dirty="0"/>
              <a:t>. Les enfants d'Israël sortirent d'Egypte et du Sinaï et arrivèrent dans cet endroit. Moïse alors monta et se tint devant Dieu. Le Seigneur l'appela de la montagne et lui dit: «Tu parleras ainsi à la maison de Jacob, tu déclareras aux Israélites: Vous avez vu vous-mêmes tout ce que j'ai fait aux Égyptiens, et comment je vous ai emportés avec ma force exaltée comme sur des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وجاء إسرائيل إلى جبل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رافازين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بعد ثلاثة أشهر وهو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البرية. وخرج بنو إسرائيل من مصر وجبل سيناء إلى هذا المكان. فجاء موسى ووقف قدام الله فناداه وتكلم معه قائلاً : هذا ما تقوله لبيت يعقوب وتخبر به بنى إسرائيل. أنكم قد رأيتم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أعمالى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الكثيرة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التى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صنعتها أنا بالمصريين وكيف حملتكم أنا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بقوتى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العالية كأنكم على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043175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ailes d'aigles. Gardez ma loi et mes commandements, écoutez mes paroles et agissez selon ma volonté. Je vous ai choisis parmi toutes les nations; car toute la terre et la mer sont à Moi; afin que vous deveniez un royaume et un peuple choisis et une nation pure.» Moïse vint et rapporta au peuple toutes les paroles du Seigneur. Le peuple s'écria d'une seule voix: «Tout ce que le Seigneur a dit, nous le ferons.»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أجنحة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النسور.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حفظوا ناموسى ووصاياى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نصتوا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لكلامى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صنعوا إرادتى فإننى أخترتكم من بين جميع الأمم لأن لى الأرض كلها والبحر معاً. لتصيروا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مملكة وشعباً مختاراً وأمة مطهرة. فجاء موسى وأخبر الشعب بجميع هذا الكلام الذى قاله الرب. فصرخ جميع الشعب بصوت واحد قائلين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ما 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أمر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به الله نحن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نحفظه.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788688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Alors Moïse dit à Celui qui sait tout que le peuple avait entendu Ses ordres. Mais Israël se retourna, et Jacob revint en arrière. Les commandements de Dieu furent méprisés et Ses ordres furent anéantis. A cause de cela Il les abandonna entre les mains d'ennemis haineux, ils furent soumis à nouveau aux étrangers. Ils durent baisser la tête devant les nations et ils devinrent une infamie et une honte éternelle.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فقام موسى وخبر العارف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 الشعب سمع أوامر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فعاد إسرائيل ورجع يعقوب إلى خلف وحاد بنو إسرائيل. وصارت وصاياه كلا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شئ</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وأوامره عادت باطلة. فلذلك أسلمهم إلى أعداء مبغضين وأس</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عبدوا للغرباء مرة أخرى. ونكس رؤوسهم أمام الأمم وصاروا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فضيحة وخزى أبدى.</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793387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3381B5E0-5F21-4337-BA0D-CCB93187C911}"/>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3ème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24986029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666228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 jour-là, les Israélites atteignirent le désert du Sinaï. Ils partirent de </a:t>
            </a:r>
            <a:r>
              <a:rPr lang="fr-FR" sz="2800" b="1" dirty="0" err="1"/>
              <a:t>Rephidim</a:t>
            </a:r>
            <a:r>
              <a:rPr lang="fr-FR" sz="2800" b="1" dirty="0"/>
              <a:t> et atteignirent le désert du Sinaï, et ils campèrent dans le désert; Israël campa là, en face de la montagne. Moïse alors monta vers Dieu. Le Seigneur l'appela de la montagne et lui dit: «Tu parleras ainsi à la maison de Jacob, tu déclareras aux Israélites: "Vous avez vu vous-mêmes ce que j'ai fait aux Égyptiens, et comment je vous ai emportés sur des ailes d'aigles et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فى ذلك اليوم جاءوا إلى برية سينا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ء</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ورحلوا من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رافازين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ووصلوا إلى برية سينا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ء</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ونزلوا هناك قبالة الجبل. فصعد موسى إلى جبل الله فناداه الله من الجبل قائلاً : هذا ما تقوله لبيت يعقوب وتخبر بنى إسرائيل قائلاً لهم. قد رأيتم كل الأعمال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التى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صنعتها بالمصريين وكيف حملتكم كأنكم على أجنحة النسور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803067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5657524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3</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du mardi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9"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17379759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Deutéronome 8 : 11-20 </a:t>
            </a:r>
          </a:p>
          <a:p>
            <a:pPr marL="0" indent="0" algn="just">
              <a:buNone/>
            </a:pPr>
            <a:r>
              <a:rPr lang="fr-FR" sz="2800" b="1" dirty="0"/>
              <a:t>Garde-toi d'oublier le Seigneur ton Dieu en négligeant ses commandements, ses coutumes et ses lois que je te prescris aujourd'hui. Quand tu auras mangé et tu seras rassasié,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التثنية ٨ : ١١ –٢٠</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إ</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حترز</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من أن تنسى الرب </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إ</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لهك</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ولا تحفظ وصاياه وأحكامه وحقوقه. هذه التي أنا أوصيك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بها.</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لئلا تأكل وتشبع</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pideuteronomin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Mw`ucyc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300" b="1" i="0" u="none" strike="noStrike" kern="1200" cap="none" spc="0" normalizeH="0" baseline="0" noProof="0" dirty="0" err="1">
                <a:ln>
                  <a:noFill/>
                </a:ln>
                <a:solidFill>
                  <a:prstClr val="black"/>
                </a:solidFill>
                <a:effectLst/>
                <a:uLnTx/>
                <a:uFillTx/>
                <a:latin typeface="Athanasius"/>
                <a:ea typeface="+mn-ea"/>
                <a:cs typeface="+mn-cs"/>
              </a:rPr>
              <a:t>Ma`è</a:t>
            </a:r>
            <a:r>
              <a:rPr kumimoji="0" lang="fr-FR" sz="3300" b="1" i="0" u="none" strike="noStrike" kern="1200" cap="none" spc="0" normalizeH="0" baseline="0" noProof="0" dirty="0">
                <a:ln>
                  <a:noFill/>
                </a:ln>
                <a:solidFill>
                  <a:prstClr val="black"/>
                </a:solidFill>
                <a:effectLst/>
                <a:uLnTx/>
                <a:uFillTx/>
                <a:latin typeface="Athanasius"/>
                <a:ea typeface="+mn-ea"/>
                <a:cs typeface="+mn-cs"/>
              </a:rPr>
              <a:t>\</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qhk</a:t>
            </a:r>
            <a:r>
              <a:rPr kumimoji="0" lang="fr-FR" sz="3300" b="1" i="0" u="none" strike="noStrike" kern="1200" cap="none" spc="0" normalizeH="0" baseline="0" noProof="0" dirty="0">
                <a:ln>
                  <a:noFill/>
                </a:ln>
                <a:solidFill>
                  <a:prstClr val="black"/>
                </a:solidFill>
                <a:effectLst/>
                <a:uLnTx/>
                <a:uFillTx/>
                <a:latin typeface="Athanasius"/>
                <a:ea typeface="+mn-ea"/>
                <a:cs typeface="+mn-cs"/>
              </a:rPr>
              <a:t>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èerok</a:t>
            </a:r>
            <a:r>
              <a:rPr kumimoji="0" lang="fr-FR" sz="3300" b="1" i="0" u="none" strike="noStrike" kern="1200" cap="none" spc="0" normalizeH="0" baseline="0" noProof="0" dirty="0">
                <a:ln>
                  <a:noFill/>
                </a:ln>
                <a:solidFill>
                  <a:prstClr val="black"/>
                </a:solidFill>
                <a:effectLst/>
                <a:uLnTx/>
                <a:uFillTx/>
                <a:latin typeface="Athanasius"/>
                <a:ea typeface="+mn-ea"/>
                <a:cs typeface="+mn-cs"/>
              </a:rPr>
              <a:t>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èe`è</a:t>
            </a:r>
            <a:r>
              <a:rPr kumimoji="0" lang="fr-FR" sz="3300" b="1" i="0" u="none" strike="noStrike" kern="1200" cap="none" spc="0" normalizeH="0" baseline="0" noProof="0" dirty="0">
                <a:ln>
                  <a:noFill/>
                </a:ln>
                <a:solidFill>
                  <a:prstClr val="black"/>
                </a:solidFill>
                <a:effectLst/>
                <a:uLnTx/>
                <a:uFillTx/>
                <a:latin typeface="Athanasius"/>
                <a:ea typeface="+mn-ea"/>
                <a:cs typeface="+mn-cs"/>
              </a:rPr>
              <a:t>]tem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er`èpwb</a:t>
            </a:r>
            <a:r>
              <a:rPr kumimoji="0" lang="fr-FR" sz="3300" b="1" i="0" u="none" strike="noStrike" kern="1200" cap="none" spc="0" normalizeH="0" baseline="0" noProof="0" dirty="0">
                <a:ln>
                  <a:noFill/>
                </a:ln>
                <a:solidFill>
                  <a:prstClr val="black"/>
                </a:solidFill>
                <a:effectLst/>
                <a:uLnTx/>
                <a:uFillTx/>
                <a:latin typeface="Athanasius"/>
                <a:ea typeface="+mn-ea"/>
                <a:cs typeface="+mn-cs"/>
              </a:rPr>
              <a:t>]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èmP</a:t>
            </a:r>
            <a:r>
              <a:rPr kumimoji="0" lang="fr-FR" sz="3300" b="1" i="0" u="none" strike="noStrike" kern="1200" cap="none" spc="0" normalizeH="0" baseline="0" noProof="0" dirty="0">
                <a:ln>
                  <a:noFill/>
                </a:ln>
                <a:solidFill>
                  <a:prstClr val="black"/>
                </a:solidFill>
                <a:effectLst/>
                <a:uLnTx/>
                <a:uFillTx/>
                <a:latin typeface="Athanasius"/>
                <a:ea typeface="+mn-ea"/>
                <a:cs typeface="+mn-cs"/>
              </a:rPr>
              <a:t>_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peknou</a:t>
            </a:r>
            <a:r>
              <a:rPr kumimoji="0" lang="fr-FR" sz="3300" b="1" i="0" u="none" strike="noStrike" kern="1200" cap="none" spc="0" normalizeH="0" baseline="0" noProof="0" dirty="0">
                <a:ln>
                  <a:noFill/>
                </a:ln>
                <a:solidFill>
                  <a:prstClr val="black"/>
                </a:solidFill>
                <a:effectLst/>
                <a:uLnTx/>
                <a:uFillTx/>
                <a:latin typeface="Athanasius"/>
                <a:ea typeface="+mn-ea"/>
                <a:cs typeface="+mn-cs"/>
              </a:rPr>
              <a:t>;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èe`è</a:t>
            </a:r>
            <a:r>
              <a:rPr kumimoji="0" lang="fr-FR" sz="3300" b="1" i="0" u="none" strike="noStrike" kern="1200" cap="none" spc="0" normalizeH="0" baseline="0" noProof="0" dirty="0">
                <a:ln>
                  <a:noFill/>
                </a:ln>
                <a:solidFill>
                  <a:prstClr val="black"/>
                </a:solidFill>
                <a:effectLst/>
                <a:uLnTx/>
                <a:uFillTx/>
                <a:latin typeface="Athanasius"/>
                <a:ea typeface="+mn-ea"/>
                <a:cs typeface="+mn-cs"/>
              </a:rPr>
              <a:t>]</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tem`èqrek`èare</a:t>
            </a:r>
            <a:r>
              <a:rPr kumimoji="0" lang="fr-FR" sz="3300" b="1" i="0" u="none" strike="noStrike" kern="1200" cap="none" spc="0" normalizeH="0" baseline="0" noProof="0" dirty="0">
                <a:ln>
                  <a:noFill/>
                </a:ln>
                <a:solidFill>
                  <a:prstClr val="black"/>
                </a:solidFill>
                <a:effectLst/>
                <a:uLnTx/>
                <a:uFillTx/>
                <a:latin typeface="Athanasius"/>
                <a:ea typeface="+mn-ea"/>
                <a:cs typeface="+mn-cs"/>
              </a:rPr>
              <a:t>\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èenefentolh</a:t>
            </a:r>
            <a:r>
              <a:rPr kumimoji="0" lang="fr-FR" sz="3300" b="1" i="0" u="none" strike="noStrike" kern="1200" cap="none" spc="0" normalizeH="0" baseline="0" noProof="0" dirty="0">
                <a:ln>
                  <a:noFill/>
                </a:ln>
                <a:solidFill>
                  <a:prstClr val="black"/>
                </a:solidFill>
                <a:effectLst/>
                <a:uLnTx/>
                <a:uFillTx/>
                <a:latin typeface="Athanasius"/>
                <a:ea typeface="+mn-ea"/>
                <a:cs typeface="+mn-cs"/>
              </a:rPr>
              <a:t> nem nef\</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ap</a:t>
            </a:r>
            <a:r>
              <a:rPr kumimoji="0" lang="fr-FR" sz="3300" b="1" i="0" u="none" strike="noStrike" kern="1200" cap="none" spc="0" normalizeH="0" baseline="0" noProof="0" dirty="0">
                <a:ln>
                  <a:noFill/>
                </a:ln>
                <a:solidFill>
                  <a:prstClr val="black"/>
                </a:solidFill>
                <a:effectLst/>
                <a:uLnTx/>
                <a:uFillTx/>
                <a:latin typeface="Athanasius"/>
                <a:ea typeface="+mn-ea"/>
                <a:cs typeface="+mn-cs"/>
              </a:rPr>
              <a:t> nem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nefmeqmhi</a:t>
            </a:r>
            <a:r>
              <a:rPr kumimoji="0" lang="fr-FR" sz="3300" b="1" i="0" u="none" strike="noStrike" kern="1200" cap="none" spc="0" normalizeH="0" baseline="0" noProof="0" dirty="0">
                <a:ln>
                  <a:noFill/>
                </a:ln>
                <a:solidFill>
                  <a:prstClr val="black"/>
                </a:solidFill>
                <a:effectLst/>
                <a:uLnTx/>
                <a:uFillTx/>
                <a:latin typeface="Athanasius"/>
                <a:ea typeface="+mn-ea"/>
                <a:cs typeface="+mn-cs"/>
              </a:rPr>
              <a:t> &gt;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nai</a:t>
            </a:r>
            <a:r>
              <a:rPr kumimoji="0" lang="fr-FR" sz="3300" b="1" i="0" u="none" strike="noStrike" kern="1200" cap="none" spc="0" normalizeH="0" baseline="0" noProof="0" dirty="0">
                <a:ln>
                  <a:noFill/>
                </a:ln>
                <a:solidFill>
                  <a:prstClr val="black"/>
                </a:solidFill>
                <a:effectLst/>
                <a:uLnTx/>
                <a:uFillTx/>
                <a:latin typeface="Athanasius"/>
                <a:ea typeface="+mn-ea"/>
                <a:cs typeface="+mn-cs"/>
              </a:rPr>
              <a:t>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èanok</a:t>
            </a:r>
            <a:r>
              <a:rPr kumimoji="0" lang="fr-FR" sz="3300" b="1" i="0" u="none" strike="noStrike" kern="1200" cap="none" spc="0" normalizeH="0" baseline="0" noProof="0" dirty="0">
                <a:ln>
                  <a:noFill/>
                </a:ln>
                <a:solidFill>
                  <a:prstClr val="black"/>
                </a:solidFill>
                <a:effectLst/>
                <a:uLnTx/>
                <a:uFillTx/>
                <a:latin typeface="Athanasius"/>
                <a:ea typeface="+mn-ea"/>
                <a:cs typeface="+mn-cs"/>
              </a:rPr>
              <a:t>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èe</a:t>
            </a:r>
            <a:r>
              <a:rPr kumimoji="0" lang="fr-FR" sz="3300" b="1" i="0" u="none" strike="noStrike" kern="1200" cap="none" spc="0" normalizeH="0" baseline="0" noProof="0" dirty="0">
                <a:ln>
                  <a:noFill/>
                </a:ln>
                <a:solidFill>
                  <a:prstClr val="black"/>
                </a:solidFill>
                <a:effectLst/>
                <a:uLnTx/>
                <a:uFillTx/>
                <a:latin typeface="Athanasius"/>
                <a:ea typeface="+mn-ea"/>
                <a:cs typeface="+mn-cs"/>
              </a:rPr>
              <a:t>;\on\en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èmmwou</a:t>
            </a:r>
            <a:r>
              <a:rPr kumimoji="0" lang="fr-FR" sz="3300" b="1" i="0" u="none" strike="noStrike" kern="1200" cap="none" spc="0" normalizeH="0" baseline="0" noProof="0" dirty="0">
                <a:ln>
                  <a:noFill/>
                </a:ln>
                <a:solidFill>
                  <a:prstClr val="black"/>
                </a:solidFill>
                <a:effectLst/>
                <a:uLnTx/>
                <a:uFillTx/>
                <a:latin typeface="Athanasius"/>
                <a:ea typeface="+mn-ea"/>
                <a:cs typeface="+mn-cs"/>
              </a:rPr>
              <a:t>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èetotk</a:t>
            </a:r>
            <a:r>
              <a:rPr kumimoji="0" lang="fr-FR" sz="3300" b="1" i="0" u="none" strike="noStrike" kern="1200" cap="none" spc="0" normalizeH="0" baseline="0" noProof="0" dirty="0">
                <a:ln>
                  <a:noFill/>
                </a:ln>
                <a:solidFill>
                  <a:prstClr val="black"/>
                </a:solidFill>
                <a:effectLst/>
                <a:uLnTx/>
                <a:uFillTx/>
                <a:latin typeface="Athanasius"/>
                <a:ea typeface="+mn-ea"/>
                <a:cs typeface="+mn-cs"/>
              </a:rPr>
              <a:t>. </a:t>
            </a:r>
            <a:br>
              <a:rPr kumimoji="0" lang="fr-FR" sz="2800" b="1" i="0" u="none" strike="noStrike" kern="1200" cap="none" spc="0" normalizeH="0" baseline="0" noProof="0" dirty="0">
                <a:ln>
                  <a:noFill/>
                </a:ln>
                <a:solidFill>
                  <a:prstClr val="black"/>
                </a:solidFill>
                <a:effectLst/>
                <a:uLnTx/>
                <a:uFillTx/>
                <a:latin typeface="Athanasius"/>
                <a:ea typeface="+mn-ea"/>
                <a:cs typeface="+mn-cs"/>
              </a:rPr>
            </a:b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968208" y="53414"/>
            <a:ext cx="40324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الثلاثاء</a:t>
            </a:r>
          </a:p>
        </p:txBody>
      </p:sp>
    </p:spTree>
    <p:extLst>
      <p:ext uri="{BB962C8B-B14F-4D97-AF65-F5344CB8AC3E}">
        <p14:creationId xmlns:p14="http://schemas.microsoft.com/office/powerpoint/2010/main" val="4590540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quand tu auras bâti de belles maisons et les habiteras, quand tu auras vu multiplier ton gros et ton petit bétail, abonder ton argent et ton or, s'accroître tous tes biens, que tout cela n'élève pas ton cœur! N'oublie pas alors le Seigneur ton Dieu qui t'a fait sortir du pays d'Égypte, de la maison de servitude; lui qui t'a fait passer à travers ce désert grand et redoutable, pays des serpents brûlants, des scorpions et </a:t>
            </a:r>
            <a:r>
              <a:rPr lang="fr-FR" sz="2800" b="1" dirty="0" err="1"/>
              <a:t>et</a:t>
            </a:r>
            <a:r>
              <a:rPr lang="fr-FR" sz="2800" b="1" dirty="0"/>
              <a:t> de la soif;</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وتبنى بيوتًا حسنة جميلة وتسكنها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ويكثر لك الغنم والبقر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ويكثر لك الذهب والفضة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وتكثر كل مقتنياتك فتنسى الرب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لهك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الذي أخرجك من أرض مصر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بيت عبوديتك الذي أجازك هذا القفر العظيم المخوف</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حيث الحيات والعقارب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اللادغة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وحيث العطش ولا يوجد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ماء.</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561715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lui qui dans un lieu sans eau a fait pour toi jaillir l'eau de la roche la plus dure; lui qui dans le désert t'a donné à manger la manne, inconnue de tes pères, afin de t'humilier et de t'éprouver pour que ton avenir soit heureux! Garde-toi de dire en ton cœur: «C'est ma force, c'est la vigueur de ma main qui m'ont fait agir avec cette puissance.» Souviens-toi du Seigneur ton Dieu: c'est lui qui t'a donné cette force, pour agir avec puissance,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الذي أخرج لك ينبوع ماء من صخرة صماء. الذي أطعمك المن في البرية. هذا الذي لم يعرفه آباؤك. لكي يؤدبك ويجربك ثم يحسن إليك في آخرتك. ولا تقل في قلبك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أننى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بشجاعتى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وقوة يدى صنعت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هذه الخيرات العظيمة. بل تذكر الرب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لهك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فهو الذي ثبتك ليجعل لك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القوة.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468783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gardant ainsi, comme aujourd'hui, l'alliance jurée à tes pères. Certes, si tu oublies le Seigneur ton Dieu, si tu suis d'autres dieux, si tu les sers et te prosternes devant eux, j'en témoigne aujourd'hui contre vous, vous périrez. Comme les nations que le Seigneur aura fait périr devant vous, ainsi vous-mêmes périrez, pour n'avoir pas écouté la voix du Seigneur votre Dieu.</a:t>
            </a:r>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لكي يفى بعهده الذي أقسم الرب من أجله لآبائك كما في نهار هذا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اليوم.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أنت نسيت نسيانًا الرب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لهك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وذهبت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تبعت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لهه أخرى غريبة لتعبدها وتسجد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لها.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نى أشهد عليكم اليوم السماء والأرض إنكم تهلكون هلاكًا ك</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بق</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الأمم التي أ</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باد</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ها الرب من أمامكم. هكذا أنتم تهلكون لأنكم لم تطيعوا لصوت الرب إلهكم.</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096623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969568"/>
            <a:ext cx="5616623" cy="3888432"/>
          </a:xfrm>
        </p:spPr>
        <p:txBody>
          <a:bodyPr>
            <a:normAutofit/>
          </a:bodyPr>
          <a:lstStyle/>
          <a:p>
            <a:pPr marL="0" indent="0" algn="ctr">
              <a:buNone/>
            </a:pPr>
            <a:r>
              <a:rPr lang="fr-FR" sz="2800" b="1" i="1" dirty="0">
                <a:solidFill>
                  <a:srgbClr val="C00000"/>
                </a:solidFill>
              </a:rPr>
              <a:t>Ecclésiastique 2 : 1 – 9</a:t>
            </a:r>
          </a:p>
          <a:p>
            <a:pPr marL="0" indent="0">
              <a:buNone/>
            </a:pPr>
            <a:br>
              <a:rPr lang="fr-FR" sz="2800" b="1" i="1" dirty="0">
                <a:solidFill>
                  <a:srgbClr val="C00000"/>
                </a:solidFill>
              </a:rPr>
            </a:br>
            <a:r>
              <a:rPr lang="fr-FR" b="1" dirty="0"/>
              <a:t>Mon fils, si tu prétends servir le Seigneur, prépare-toi à l'épreuve.</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93131" y="2969568"/>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يشوع بن </a:t>
            </a:r>
            <a:r>
              <a:rPr kumimoji="0" lang="ar-EG"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سيراخ</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٢ : ١ – ٩</a:t>
            </a:r>
          </a:p>
          <a:p>
            <a:pPr marL="0" marR="0" lvl="0" indent="0" algn="r" defTabSz="914400" rtl="1" eaLnBrk="1" fontAlgn="base" latinLnBrk="0" hangingPunct="1">
              <a:lnSpc>
                <a:spcPct val="100000"/>
              </a:lnSpc>
              <a:spcBef>
                <a:spcPct val="20000"/>
              </a:spcBef>
              <a:spcAft>
                <a:spcPct val="0"/>
              </a:spcAft>
              <a:buClrTx/>
              <a:buSzTx/>
              <a:buFontTx/>
              <a:buNone/>
              <a:tabLst/>
              <a:defRPr/>
            </a:pPr>
            <a:br>
              <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يا </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إ</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بنى أن تقدمت لخدمة الرب هيئ نفسك للتجارب.</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857176"/>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Ycou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Cira,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800" b="1" i="0" u="none" strike="noStrike" kern="1200" cap="none" spc="0" normalizeH="0" baseline="0" noProof="0" dirty="0">
                <a:ln>
                  <a:noFill/>
                </a:ln>
                <a:solidFill>
                  <a:prstClr val="black"/>
                </a:solidFill>
                <a:effectLst/>
                <a:uLnTx/>
                <a:uFillTx/>
                <a:latin typeface="Athanasius"/>
                <a:ea typeface="+mn-ea"/>
                <a:cs typeface="+mn-cs"/>
              </a:rPr>
              <a:t>Pa]</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hri</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icje</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èxna</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èmpekouoi</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èeerbwk</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èmP</a:t>
            </a:r>
            <a:r>
              <a:rPr kumimoji="0" lang="fr-FR" sz="3800" b="1" i="0" u="none" strike="noStrike" kern="1200" cap="none" spc="0" normalizeH="0" baseline="0" noProof="0" dirty="0">
                <a:ln>
                  <a:noFill/>
                </a:ln>
                <a:solidFill>
                  <a:prstClr val="black"/>
                </a:solidFill>
                <a:effectLst/>
                <a:uLnTx/>
                <a:uFillTx/>
                <a:latin typeface="Athanasius"/>
                <a:ea typeface="+mn-ea"/>
                <a:cs typeface="+mn-cs"/>
              </a:rPr>
              <a:t>_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cebte</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tekyuxh</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èe</a:t>
            </a:r>
            <a:r>
              <a:rPr kumimoji="0" lang="fr-FR" sz="3800" b="1" i="0" u="none" strike="noStrike" kern="1200" cap="none" spc="0" normalizeH="0" baseline="0" noProof="0" dirty="0">
                <a:ln>
                  <a:noFill/>
                </a:ln>
                <a:solidFill>
                  <a:prstClr val="black"/>
                </a:solidFill>
                <a:effectLst/>
                <a:uLnTx/>
                <a:uFillTx/>
                <a:latin typeface="Athanasius"/>
                <a:ea typeface="+mn-ea"/>
                <a:cs typeface="+mn-cs"/>
              </a:rPr>
              <a:t>\</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anpiracmoc</a:t>
            </a:r>
            <a:r>
              <a:rPr kumimoji="0" lang="fr-FR" sz="3800" b="1" i="0" u="none" strike="noStrike" kern="1200" cap="none" spc="0" normalizeH="0" baseline="0" noProof="0" dirty="0">
                <a:ln>
                  <a:noFill/>
                </a:ln>
                <a:solidFill>
                  <a:prstClr val="black"/>
                </a:solidFill>
                <a:effectLst/>
                <a:uLnTx/>
                <a:uFillTx/>
                <a:latin typeface="Athanasius"/>
                <a:ea typeface="+mn-ea"/>
                <a:cs typeface="+mn-cs"/>
              </a:rPr>
              <a:t>.</a:t>
            </a:r>
            <a:br>
              <a:rPr kumimoji="0" lang="fr-FR" sz="2800" b="1" i="0" u="none" strike="noStrike" kern="1200" cap="none" spc="0" normalizeH="0" baseline="0" noProof="0" dirty="0">
                <a:ln>
                  <a:noFill/>
                </a:ln>
                <a:solidFill>
                  <a:prstClr val="black"/>
                </a:solidFill>
                <a:effectLst/>
                <a:uLnTx/>
                <a:uFillTx/>
                <a:latin typeface="Athanasius"/>
                <a:ea typeface="+mn-ea"/>
                <a:cs typeface="+mn-cs"/>
              </a:rPr>
            </a:b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90297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Fais-toi un cœur droit, arme-toi de courage, ne te laisse pas entraîner, au temps de l'adversité. Attache-toi à lui, ne t'éloigne pas, afin d'être exalté à ton dernier jour. Tout ce qui t'advient, accepte-le et, dans les vicissitudes de ta pauvre condition, montre-toi patient, car l'or est éprouvé dans le feu, et les élus dans la fournaise de l'humiliation. Mets en Dieu ta confiance et il te viendra en aide, suis droit ton chemin et espère en lui. Vous qui craignez le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قوم قلبك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حتمل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ولا تنحل فى زمان أتعابك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لتصق</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به ولا تبتعد عنه لكى تنمو فى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آخرتك.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قبل كل ما يأتى عليك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لتكون طويل الروح فى أرض تواضعك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الذهب يمحص بالنار. والمختارين من الناس فى أتون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ذل،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آمن به فينصرك، قوم طرقك، وليكن عليه أتكالك.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650114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Seigneur, comptez sur sa miséricorde, ne vous écartez pas, de peur de tomber. Vous qui craignez le Seigneur, ayez confiance en lui, et votre récompense ne saurait faillir. Vous qui craignez le Seigneur, espérez ses bienfaits, la joie éternelle et la miséricorde.</a:t>
            </a:r>
          </a:p>
          <a:p>
            <a:pPr marL="0" indent="0" algn="just">
              <a:buNone/>
            </a:pPr>
            <a:br>
              <a:rPr lang="fr-FR" sz="2800" b="1" dirty="0"/>
            </a:br>
            <a:r>
              <a:rPr lang="fr-FR" sz="2800" b="1" i="1" dirty="0">
                <a:solidFill>
                  <a:srgbClr val="C00000"/>
                </a:solidFill>
              </a:rPr>
              <a:t>Gloire à la sainte Trinité notre Dieu</a:t>
            </a: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أيها المتقون الرب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نتظروا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رحمته ولا تحيدوا لئلا تسقطوا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خائفى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الرب آمنوا به فلا يضيع أجركم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خائفى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الرب أرجوا الخيرات والحياة الأبدية</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والرحمة.</a:t>
            </a:r>
            <a:endPar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963929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969568"/>
            <a:ext cx="5616623" cy="3888432"/>
          </a:xfrm>
        </p:spPr>
        <p:txBody>
          <a:bodyPr>
            <a:normAutofit/>
          </a:bodyPr>
          <a:lstStyle/>
          <a:p>
            <a:pPr marL="0" indent="0" algn="ctr">
              <a:buNone/>
            </a:pPr>
            <a:r>
              <a:rPr lang="da-DK" sz="2800" b="1" i="1" dirty="0">
                <a:solidFill>
                  <a:srgbClr val="C00000"/>
                </a:solidFill>
              </a:rPr>
              <a:t>Job 27 : 1-20 ; 28 : 1,2</a:t>
            </a:r>
          </a:p>
          <a:p>
            <a:pPr marL="0" indent="0">
              <a:buNone/>
            </a:pPr>
            <a:br>
              <a:rPr lang="fr-FR" sz="2800" b="1" i="1" dirty="0">
                <a:solidFill>
                  <a:srgbClr val="C00000"/>
                </a:solidFill>
              </a:rPr>
            </a:br>
            <a:r>
              <a:rPr lang="fr-FR" sz="2800" b="1" dirty="0"/>
              <a:t>Par le Dieu vivant qui me refuse justice, par le tout puissant qui m'emplit d'amertume,</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93131" y="2969568"/>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أيوب ٢٧:</a:t>
            </a:r>
            <a:r>
              <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ar-EG"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١ </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٠ </a:t>
            </a:r>
            <a:r>
              <a:rPr kumimoji="0" lang="ar-EG"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٢ </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٢٨: </a:t>
            </a:r>
            <a:r>
              <a:rPr kumimoji="0" lang="ar-EG"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١ </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٢</a:t>
            </a:r>
          </a:p>
          <a:p>
            <a:pPr marL="0" marR="0" lvl="0" indent="0" algn="r" defTabSz="914400" rtl="1" eaLnBrk="1" fontAlgn="base" latinLnBrk="0" hangingPunct="1">
              <a:lnSpc>
                <a:spcPct val="100000"/>
              </a:lnSpc>
              <a:spcBef>
                <a:spcPct val="20000"/>
              </a:spcBef>
              <a:spcAft>
                <a:spcPct val="0"/>
              </a:spcAft>
              <a:buClrTx/>
              <a:buSzTx/>
              <a:buFontTx/>
              <a:buNone/>
              <a:tabLst/>
              <a:defRPr/>
            </a:pPr>
            <a:br>
              <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حى هو الرب الذى حكم على</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هكذا والضابط الكل الذى احزن نفسى</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857176"/>
            <a:ext cx="11362455" cy="1656184"/>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Iwb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pi`;</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myi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800" b="1" i="0" u="none" strike="noStrike" kern="1200" cap="none" spc="0" normalizeH="0" baseline="0" noProof="0" dirty="0">
                <a:ln>
                  <a:noFill/>
                </a:ln>
                <a:solidFill>
                  <a:prstClr val="black"/>
                </a:solidFill>
                <a:effectLst/>
                <a:uLnTx/>
                <a:uFillTx/>
                <a:latin typeface="Athanasius"/>
                <a:ea typeface="+mn-ea"/>
                <a:cs typeface="+mn-cs"/>
              </a:rPr>
              <a:t>P_ on\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pentaf`èkrine</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èmmoi</a:t>
            </a:r>
            <a:r>
              <a:rPr kumimoji="0" lang="fr-FR" sz="3800" b="1" i="0" u="none" strike="noStrike" kern="1200" cap="none" spc="0" normalizeH="0" baseline="0" noProof="0" dirty="0">
                <a:ln>
                  <a:noFill/>
                </a:ln>
                <a:solidFill>
                  <a:prstClr val="black"/>
                </a:solidFill>
                <a:effectLst/>
                <a:uLnTx/>
                <a:uFillTx/>
                <a:latin typeface="Athanasius"/>
                <a:ea typeface="+mn-ea"/>
                <a:cs typeface="+mn-cs"/>
              </a:rPr>
              <a:t> \i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nai</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pipantokratwr</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èntefnesc</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tayuxh</a:t>
            </a:r>
            <a:r>
              <a:rPr kumimoji="0" lang="fr-FR" sz="3800" b="1" i="0" u="none" strike="noStrike" kern="1200" cap="none" spc="0" normalizeH="0" baseline="0" noProof="0" dirty="0">
                <a:ln>
                  <a:noFill/>
                </a:ln>
                <a:solidFill>
                  <a:prstClr val="black"/>
                </a:solidFill>
                <a:effectLst/>
                <a:uLnTx/>
                <a:uFillTx/>
                <a:latin typeface="Athanasius"/>
                <a:ea typeface="+mn-ea"/>
                <a:cs typeface="+mn-cs"/>
              </a:rPr>
              <a:t>.</a:t>
            </a:r>
            <a:br>
              <a:rPr kumimoji="0" lang="fr-FR" sz="2800" b="1" i="0" u="none" strike="noStrike" kern="1200" cap="none" spc="0" normalizeH="0" baseline="0" noProof="0" dirty="0">
                <a:ln>
                  <a:noFill/>
                </a:ln>
                <a:solidFill>
                  <a:prstClr val="black"/>
                </a:solidFill>
                <a:effectLst/>
                <a:uLnTx/>
                <a:uFillTx/>
                <a:latin typeface="Athanasius"/>
                <a:ea typeface="+mn-ea"/>
                <a:cs typeface="+mn-cs"/>
              </a:rPr>
            </a:b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01859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amenés vers moi. Maintenant, si vous écoutez ma voix et gardez mon alliance, je vous tiendrai pour mon bien propre parmi tous les peuples, car toute la terre est à moi. Je vous tiendrai pour un royaume de prêtres, une nation sainte. Voilà les paroles que tu diras aux Israélites.» Moïse alla et convoqua les anciens du peuple et leur exposa tout ce que le Seigneur lui avait ordonné, et le peuple entier, d'un commun accord, répondit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وأتيت بكم إلي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والآن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كنتم سمعاً تسمعون لصوتى وتحفظون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عهدى.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نكم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تكونون لى شعباً مجتمعاً إلى الأبد من بين جميع الأمم. لأن لى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رض بأسرها وأنتم تكونون لى مملكة مقدسة وأمة مطهرة. هذا هو الكلام الذى تقوله لبيت إسرائيل. فجاء موسى ودعا شيوخ الشعب وقص علي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 كل هذه الكلمات التى أمره الله بها. فأجاب جميع الشعب معاً وقالوا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982906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tant qu'un reste de vie m'animera, que le souffle de Dieu passera dans mes narines, mes lèvres ne diront rien de mal, ma langue n'exprimera aucun mensonge. Bien loin de vous donner raison, jusqu'à mon dernier souffle, je maintiendrai mon innocence. Je tiens à ma justice et ne lâche pas; ma conscience ne me reproche aucun de mes jours. Que mon ennemi ait le sort du méchant, mon adversaire celui de l'injuste! Quel profit peut espérer l'impie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نه</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ما دام نفسى فى</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والروح القدس فى أنفى فلن تنطق شفتاى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ثماً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ولن تتلو نفسى ظلماً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حاشا لى أن أقول أنكم أبرار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 حتى أموت لأنى لن أترك وداعتى، متمسكا بالبر فلن أسقط،</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ولست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عرف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عن ذاتى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انى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صنع</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ظلماً.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كلا، إن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أعدائى يصيرون مثل سقوط المنافقين، والذين يقومون على</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مثل هلاك مخالفى الناموس</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 ما هو رجاء المنافق</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252317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quand Dieu lui retire la vie? Est-ce que Dieu entend ses cris, quand fond sur lui la détresse? Faisait-il ses délices de par le tout puissant, invoquait-il Dieu en tout temps? Mais je vous instruis sur la puissance de Dieu, sans rien vous cacher des pensées du tout puissant. Et si vous tous aviez su l'observer, à quoi bon vos vains discours dans le vide? Voici le lot que Dieu assigne au méchant, l'héritage que le violent reçoit du tout puissant.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إنه 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ذا توكل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مؤمناً بالله،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اتراه يخلص أو يسمع الرب صلات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إذا حل عليه ضيق هل يجد اى دالة أمامه؟ او إذا ما صرخ إليه يستجيب 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بل انى أعرفكم بما هو فى يد الرب ولا أكذب بما هو عند الضابط الكل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هوذا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كلكم تعلمون أنه باطل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هو نصيب الرجل المنافق من قبل الرب، وخزى الأقوياء يأتى عليهم من قبل ضابط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الكل.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881564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Si ses fils se multiplient, c'est pour l'épée, et ses descendants n'apaiseront pas leur faim. Les survivants seront ensevelis par la Peste, sans que ses veuves puissent les pleurer. S'il accumule l'argent comme la poussière, s'il entasse des vêtements comme de la glaise, qu'il les entasse! Un juste les revêtira, un innocent recevra l'argent en partage. Il s'est bâti une maison d'araignée, il s'est construit une hutte de gardien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إذا كثر أولاده فيكونون للذبح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واذا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تقووا فهم للتوسل، فمن له من الصغار يموت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موتاً،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ولا يشفق أحد على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أراملهم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وإذا جمع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فضة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مثل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التراب وأعد ذهب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مثل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الطين.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فكل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هذه يأخذها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الصديقون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والمستقيمو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القلوب، يتسلطون على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اموال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 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بيت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يكون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العث</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ومثل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العنكبوت.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056579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riche il se couche, mais c'est la dernière fois; quand il ouvre les yeux, plus rien. Les terreurs l'assaillent en plein jour, la nuit, un tourbillon l'enlève... Il existe, pour l'argent, des mines, pour l'or, un lieu où on l'épure. Le fer est tiré du sol, la pierre fondue livre du cuivre.</a:t>
            </a:r>
          </a:p>
          <a:p>
            <a:pPr marL="0" indent="0" algn="just">
              <a:buNone/>
            </a:pPr>
            <a:br>
              <a:rPr lang="fr-FR" sz="2800" b="1" dirty="0"/>
            </a:br>
            <a:r>
              <a:rPr lang="fr-FR" sz="2800" b="1" i="1" dirty="0">
                <a:solidFill>
                  <a:srgbClr val="C00000"/>
                </a:solidFill>
              </a:rPr>
              <a:t>Gloire à la sainte Trinité notre Dieu</a:t>
            </a: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الغنى يضطجع ولا 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دوم، وتدركه الشدائد مثل الماء، وتأخذه الظلمات ليلاً، تحمله الريح اللافحة فيذهب، وتجرفه من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مكانه.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يلقى الله عليه الضيق ولا يشفق</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ومن يده يود أن يهرب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هرباً.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فيرفع يدي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علي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ويستأصل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مكان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لأنه يوجد مكان 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لفضة</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تسبك فيه، وموضع للذهب حيث يمحصونه، 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الحديد</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يستخرج من التراب، ويطرق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النحاس</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مثل الحجر</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b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b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891239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1 Rois 19 : 9-14</a:t>
            </a:r>
            <a:br>
              <a:rPr lang="fr-FR" sz="2800" b="1" i="1" dirty="0">
                <a:solidFill>
                  <a:srgbClr val="C00000"/>
                </a:solidFill>
              </a:rPr>
            </a:br>
            <a:endParaRPr lang="fr-FR" sz="2800" b="1" i="1" dirty="0">
              <a:solidFill>
                <a:srgbClr val="C00000"/>
              </a:solidFill>
            </a:endParaRPr>
          </a:p>
          <a:p>
            <a:pPr marL="0" indent="0" algn="just">
              <a:buNone/>
            </a:pPr>
            <a:r>
              <a:rPr lang="fr-FR" sz="2800" b="1" dirty="0"/>
              <a:t>Voici que la parole du Seigneur lui fut adressée, lui disant : "Que fais-tu ici, Elie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الملوك الأول ١٩ : ٩ – ١٤</a:t>
            </a:r>
            <a:br>
              <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وصار كلام الرب إلى إيليا قائلاً : مالك هنا يا إيليا</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metouro</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`n=g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èpcaji</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èmP</a:t>
            </a:r>
            <a:r>
              <a:rPr kumimoji="0" lang="fr-FR" sz="3800" b="1" i="0" u="none" strike="noStrike" kern="1200" cap="none" spc="0" normalizeH="0" baseline="0" noProof="0" dirty="0">
                <a:ln>
                  <a:noFill/>
                </a:ln>
                <a:solidFill>
                  <a:prstClr val="black"/>
                </a:solidFill>
                <a:effectLst/>
                <a:uLnTx/>
                <a:uFillTx/>
                <a:latin typeface="Athanasius"/>
                <a:ea typeface="+mn-ea"/>
                <a:cs typeface="+mn-cs"/>
              </a:rPr>
              <a:t>_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afpw</a:t>
            </a:r>
            <a:r>
              <a:rPr kumimoji="0" lang="fr-FR" sz="3800" b="1" i="0" u="none" strike="noStrike" kern="1200" cap="none" spc="0" normalizeH="0" baseline="0" noProof="0" dirty="0">
                <a:ln>
                  <a:noFill/>
                </a:ln>
                <a:solidFill>
                  <a:prstClr val="black"/>
                </a:solidFill>
                <a:effectLst/>
                <a:uLnTx/>
                <a:uFillTx/>
                <a:latin typeface="Athanasius"/>
                <a:ea typeface="+mn-ea"/>
                <a:cs typeface="+mn-cs"/>
              </a:rPr>
              <a:t>\ ]a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Hliac</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efjw</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èmmoc</a:t>
            </a:r>
            <a:r>
              <a:rPr kumimoji="0" lang="fr-FR" sz="3800" b="1" i="0" u="none" strike="noStrike" kern="1200" cap="none" spc="0" normalizeH="0" baseline="0" noProof="0" dirty="0">
                <a:ln>
                  <a:noFill/>
                </a:ln>
                <a:solidFill>
                  <a:prstClr val="black"/>
                </a:solidFill>
                <a:effectLst/>
                <a:uLnTx/>
                <a:uFillTx/>
                <a:latin typeface="Athanasius"/>
                <a:ea typeface="+mn-ea"/>
                <a:cs typeface="+mn-cs"/>
              </a:rPr>
              <a:t> je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eker</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ou`èntok</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èmpima</a:t>
            </a:r>
            <a:r>
              <a:rPr kumimoji="0" lang="fr-FR" sz="3800" b="1" i="0" u="none" strike="noStrike" kern="1200" cap="none" spc="0" normalizeH="0" baseline="0" noProof="0" dirty="0">
                <a:ln>
                  <a:noFill/>
                </a:ln>
                <a:solidFill>
                  <a:prstClr val="black"/>
                </a:solidFill>
                <a:effectLst/>
                <a:uLnTx/>
                <a:uFillTx/>
                <a:latin typeface="Athanasius"/>
                <a:ea typeface="+mn-ea"/>
                <a:cs typeface="+mn-cs"/>
              </a:rPr>
              <a:t>.</a:t>
            </a:r>
            <a:br>
              <a:rPr kumimoji="0" lang="fr-FR" sz="2800" b="1" i="0" u="none" strike="noStrike" kern="1200" cap="none" spc="0" normalizeH="0" baseline="0" noProof="0" dirty="0">
                <a:ln>
                  <a:noFill/>
                </a:ln>
                <a:solidFill>
                  <a:prstClr val="black"/>
                </a:solidFill>
                <a:effectLst/>
                <a:uLnTx/>
                <a:uFillTx/>
                <a:latin typeface="Athanasius"/>
                <a:ea typeface="+mn-ea"/>
                <a:cs typeface="+mn-cs"/>
              </a:rPr>
            </a:b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950957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Il répondit: «Je suis rempli d'un zèle jaloux pour le Seigneur </a:t>
            </a:r>
            <a:r>
              <a:rPr lang="fr-FR" sz="2800" b="1" dirty="0" err="1"/>
              <a:t>Sabaot</a:t>
            </a:r>
            <a:r>
              <a:rPr lang="fr-FR" sz="2800" b="1" dirty="0"/>
              <a:t>, parce que les Israélites ont abandonné ton alliance, qu'ils ont abattu tes autels et tué tes prophètes par l'épée. Je suis resté moi seul et ils cherchent à m'enlever la vie.» Il lui fut dit: «Sors et tiens-toi dans la montagne devant le Seigneur.» Et voici que le Seigneur passa. Il y eut un grand ouragan, si fort qu'il fendait les montagnes et brisait les rochers, en avant du Seigneur,</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فقال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غرت غيرة أيها السيد إله القوات ضابط الكل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 بنى إسرائيل قد تركوك. وهدموا مذابحك وقتلوا أنبياءك بالسيف</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وبقيت أنا وحدى وهم يطلبون نفسى. فقال الرب 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أخرج أنت غداً وقف أمام الرب فى الجبل وإذ</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الرب عابر وريح شديدة منيعة تشقق الجبال وتحطم الصخور أمام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الرب،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050124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mais le Seigneur n'était pas dans l'ouragan; et après l'ouragan un tremblement de terre, mais le Seigneur n'était pas dans le tremblement de terre; et après le tremblement de terre un feu, mais le Seigneur n'était pas dans le feu; et après le feu, le bruit d'une brise légère. Dès qu'Élie l'entendit, il se voila le visage avec son manteau, il sortit et se tint à l'entrée de la grotte. Alors une voix lui parvint, qui dit: «Que fais-tu ici, Élie?»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ولم يكن الرب فى الريح</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وبعد الريح زلزلة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وبعد الزلزلة نار، ولم يكن الرب فى النار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وبعد النار صوت نسيم لطيف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وهدو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ء</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عظيم والرب هناك، وحدث لما سمع إيليا ستر وجهه بردائه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وخرج ووقف أمام المغارة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وهو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ذا صوت الرب صار إليه قائلاً له : مالك هنا يا إيليا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550556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Il répondit: «Je suis rempli d'un zèle jaloux pour le Seigneur </a:t>
            </a:r>
            <a:r>
              <a:rPr lang="fr-FR" sz="2800" b="1" dirty="0" err="1"/>
              <a:t>Sabaot</a:t>
            </a:r>
            <a:r>
              <a:rPr lang="fr-FR" sz="2800" b="1" dirty="0"/>
              <a:t>, parce que les Israélites ont abandonné ton alliance, qu'ils ont abattu tes autels et tué tes prophètes par l'épée. Je suis resté moi seul, et ils cherchent à m'enlever la vie.»</a:t>
            </a:r>
          </a:p>
          <a:p>
            <a:pPr marL="0" indent="0" algn="just">
              <a:lnSpc>
                <a:spcPct val="90000"/>
              </a:lnSpc>
              <a:buNone/>
            </a:pPr>
            <a:br>
              <a:rPr lang="fr-FR" sz="2800" b="1" dirty="0"/>
            </a:b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فقال إيليا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غرت غيرة أيها السيد ضابط الكل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رب القوات إله إسرائيل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 بنى إسرائيل قد تركوا عهدك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وهدموا مذابحك وقتلوا أنبياءك بالسيف وبقيت أنا وحدى وهم يطلبون نفسى ليأخذوها.</a:t>
            </a:r>
            <a:endPar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b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b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93598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7394447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558428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«Tout ce que le Seigneur a dit, nous le ferons.» Moïse rapporta au Seigneur les paroles du peuple. </a:t>
            </a:r>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كل ما تكلم به الله. نسمعه ونعمل به. فرفع موسى كلام الشعب إلى الله.</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04872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11536212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672DD3-613D-4D50-8DBC-1FA18C04AA5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D8CD4B31-6153-4B65-A49B-B278F021A0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FC2A8B21-0390-450F-A907-EBE014E1825E}"/>
              </a:ext>
            </a:extLst>
          </p:cNvPr>
          <p:cNvSpPr txBox="1"/>
          <p:nvPr/>
        </p:nvSpPr>
        <p:spPr>
          <a:xfrm>
            <a:off x="3604862" y="533128"/>
            <a:ext cx="4877956" cy="5324535"/>
          </a:xfrm>
          <a:prstGeom prst="rect">
            <a:avLst/>
          </a:prstGeom>
          <a:noFill/>
        </p:spPr>
        <p:txBody>
          <a:bodyPr wrap="square" rtlCol="0">
            <a:spAutoFit/>
          </a:bodyPr>
          <a:lstStyle/>
          <a:p>
            <a:pPr algn="just"/>
            <a:endParaRPr lang="pt-BR" sz="28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spTree>
    <p:extLst>
      <p:ext uri="{BB962C8B-B14F-4D97-AF65-F5344CB8AC3E}">
        <p14:creationId xmlns:p14="http://schemas.microsoft.com/office/powerpoint/2010/main" val="13893490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23842" y="533128"/>
            <a:ext cx="4153386" cy="5533823"/>
          </a:xfrm>
          <a:prstGeom prst="rect">
            <a:avLst/>
          </a:prstGeom>
          <a:noFill/>
        </p:spPr>
        <p:txBody>
          <a:bodyPr wrap="square" rtlCol="0">
            <a:spAutoFit/>
          </a:bodyPr>
          <a:lstStyle/>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r>
              <a:rPr lang="ar-SA" altLang="fr-FR" sz="3400" b="1" dirty="0">
                <a:solidFill>
                  <a:srgbClr val="C00000"/>
                </a:solidFill>
                <a:latin typeface="Times New Roman" panose="02020603050405020304" pitchFamily="18" charset="0"/>
                <a:cs typeface="Times New Roman" panose="02020603050405020304" pitchFamily="18" charset="0"/>
              </a:rPr>
              <a:t> </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عمانوئيل</a:t>
            </a:r>
            <a:r>
              <a:rPr lang="ar-SA" altLang="fr-FR" sz="34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400" b="1" dirty="0">
                <a:solidFill>
                  <a:srgbClr val="C00000"/>
                </a:solidFill>
                <a:latin typeface="Times New Roman" panose="02020603050405020304" pitchFamily="18" charset="0"/>
                <a:cs typeface="Times New Roman" panose="02020603050405020304" pitchFamily="18" charset="0"/>
              </a:rPr>
              <a:t> </a:t>
            </a:r>
            <a:br>
              <a:rPr lang="fr-FR" sz="3400" b="1" dirty="0"/>
            </a:br>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يارب</a:t>
            </a:r>
            <a:r>
              <a:rPr lang="ar-EG" altLang="fr-FR" sz="3400" b="1" dirty="0">
                <a:solidFill>
                  <a:srgbClr val="C00000"/>
                </a:solidFill>
                <a:latin typeface="Times New Roman" panose="02020603050405020304" pitchFamily="18" charset="0"/>
                <a:cs typeface="Times New Roman" panose="02020603050405020304" pitchFamily="18" charset="0"/>
              </a:rPr>
              <a:t>ى</a:t>
            </a:r>
            <a:r>
              <a:rPr lang="ar-SA" altLang="fr-FR" sz="3400" b="1" dirty="0">
                <a:solidFill>
                  <a:srgbClr val="C00000"/>
                </a:solidFill>
                <a:latin typeface="Times New Roman" panose="02020603050405020304" pitchFamily="18" charset="0"/>
                <a:cs typeface="Times New Roman" panose="02020603050405020304" pitchFamily="18" charset="0"/>
              </a:rPr>
              <a:t> يسوع المسيح</a:t>
            </a:r>
            <a:endParaRPr lang="fr-FR" altLang="fr-FR" sz="3400" b="1" dirty="0">
              <a:solidFill>
                <a:srgbClr val="C00000"/>
              </a:solidFill>
              <a:latin typeface="Times New Roman" panose="02020603050405020304" pitchFamily="18" charset="0"/>
              <a:cs typeface="Times New Roman" panose="02020603050405020304" pitchFamily="18" charset="0"/>
            </a:endParaRPr>
          </a:p>
          <a:p>
            <a:pPr algn="just"/>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endParaRPr lang="fr-FR" altLang="fr-FR" sz="34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89" y="529403"/>
            <a:ext cx="4241068" cy="5693866"/>
          </a:xfrm>
          <a:prstGeom prst="rect">
            <a:avLst/>
          </a:prstGeom>
          <a:noFill/>
        </p:spPr>
        <p:txBody>
          <a:bodyPr wrap="square" rtlCol="0">
            <a:spAutoFit/>
          </a:bodyPr>
          <a:lstStyle/>
          <a:p>
            <a:pPr algn="just"/>
            <a:r>
              <a:rPr lang="fr-FR" sz="2500" b="1" dirty="0"/>
              <a:t>A Toi la Puissance, la gloire, la bénédiction et la magnificence éternellement, </a:t>
            </a:r>
            <a:r>
              <a:rPr lang="fr-FR" sz="2500" b="1" dirty="0">
                <a:solidFill>
                  <a:srgbClr val="C00000"/>
                </a:solidFill>
              </a:rPr>
              <a:t>Amen! Emmanuel notre Dieu et notre Roi.</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 Mon Seigneur Jésus Christ.</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a:t>
            </a:r>
          </a:p>
        </p:txBody>
      </p:sp>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928166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26214304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rPr>
              <a:t>Ma\</a:t>
            </a:r>
            <a:r>
              <a:rPr lang="en-US" sz="4400" b="1" dirty="0" err="1">
                <a:latin typeface="Athanasius" pitchFamily="2" charset="0"/>
              </a:rPr>
              <a:t>ap</a:t>
            </a:r>
            <a:r>
              <a:rPr lang="en-US" sz="4400" b="1" dirty="0">
                <a:latin typeface="Athanasius" pitchFamily="2" charset="0"/>
              </a:rPr>
              <a:t> `</a:t>
            </a:r>
            <a:r>
              <a:rPr lang="en-US" sz="4400" b="1" dirty="0" err="1">
                <a:latin typeface="Athanasius" pitchFamily="2" charset="0"/>
              </a:rPr>
              <a:t>èepa</a:t>
            </a:r>
            <a:r>
              <a:rPr lang="en-US" sz="4400" b="1" dirty="0">
                <a:latin typeface="Athanasius" pitchFamily="2" charset="0"/>
              </a:rPr>
              <a:t>\</a:t>
            </a:r>
            <a:r>
              <a:rPr lang="en-US" sz="4400" b="1" dirty="0" err="1">
                <a:latin typeface="Athanasius" pitchFamily="2" charset="0"/>
              </a:rPr>
              <a:t>ap</a:t>
            </a:r>
            <a:r>
              <a:rPr lang="en-US" sz="4400" b="1" dirty="0">
                <a:latin typeface="Athanasius" pitchFamily="2" charset="0"/>
              </a:rPr>
              <a: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cott</a:t>
            </a:r>
            <a:r>
              <a:rPr lang="en-US" sz="4400" b="1" dirty="0">
                <a:latin typeface="Athanasius" pitchFamily="2" charset="0"/>
              </a:rPr>
              <a:t> &gt; </a:t>
            </a:r>
            <a:r>
              <a:rPr lang="en-US" sz="4400" b="1" dirty="0" err="1">
                <a:latin typeface="Athanasius" pitchFamily="2" charset="0"/>
              </a:rPr>
              <a:t>eqbe</a:t>
            </a:r>
            <a:r>
              <a:rPr lang="en-US" sz="4400" b="1" dirty="0">
                <a:latin typeface="Athanasius" pitchFamily="2" charset="0"/>
              </a:rPr>
              <a:t> </a:t>
            </a:r>
            <a:r>
              <a:rPr lang="en-US" sz="4400" b="1" dirty="0" err="1">
                <a:latin typeface="Athanasius" pitchFamily="2" charset="0"/>
              </a:rPr>
              <a:t>pekcaji</a:t>
            </a:r>
            <a:r>
              <a:rPr lang="en-US" sz="4400" b="1" dirty="0">
                <a:latin typeface="Athanasius" pitchFamily="2" charset="0"/>
              </a:rPr>
              <a:t> </a:t>
            </a:r>
            <a:r>
              <a:rPr lang="en-US" sz="4400" b="1" dirty="0" err="1">
                <a:latin typeface="Athanasius" pitchFamily="2" charset="0"/>
              </a:rPr>
              <a:t>mariwn</a:t>
            </a:r>
            <a:r>
              <a:rPr lang="en-US" sz="4400" b="1" dirty="0">
                <a:latin typeface="Athanasius" pitchFamily="2" charset="0"/>
              </a:rPr>
              <a:t>' &gt; `</a:t>
            </a:r>
            <a:r>
              <a:rPr lang="en-US" sz="4400" b="1" dirty="0" err="1">
                <a:latin typeface="Athanasius" pitchFamily="2" charset="0"/>
              </a:rPr>
              <a:t>èfou`èhou</a:t>
            </a:r>
            <a:r>
              <a:rPr lang="en-US" sz="4400" b="1" dirty="0">
                <a:latin typeface="Athanasius" pitchFamily="2" charset="0"/>
              </a:rPr>
              <a:t> </a:t>
            </a:r>
            <a:r>
              <a:rPr lang="en-US" sz="4400" b="1" dirty="0" err="1">
                <a:latin typeface="Athanasius" pitchFamily="2" charset="0"/>
              </a:rPr>
              <a:t>cabol</a:t>
            </a:r>
            <a:r>
              <a:rPr lang="en-US" sz="4400" b="1" dirty="0">
                <a:latin typeface="Athanasius" pitchFamily="2" charset="0"/>
              </a:rPr>
              <a:t> `</a:t>
            </a:r>
            <a:r>
              <a:rPr lang="en-US" sz="4400" b="1" dirty="0" err="1">
                <a:latin typeface="Athanasius" pitchFamily="2" charset="0"/>
              </a:rPr>
              <a:t>ènnirefernobi</a:t>
            </a:r>
            <a:r>
              <a:rPr lang="en-US" sz="4400" b="1" dirty="0">
                <a:latin typeface="Athanasius" pitchFamily="2" charset="0"/>
              </a:rPr>
              <a:t> `</a:t>
            </a:r>
            <a:r>
              <a:rPr lang="en-US" sz="4400" b="1" dirty="0" err="1">
                <a:latin typeface="Athanasius" pitchFamily="2" charset="0"/>
              </a:rPr>
              <a:t>ènje</a:t>
            </a:r>
            <a:r>
              <a:rPr lang="en-US" sz="4400" b="1" dirty="0">
                <a:latin typeface="Athanasius" pitchFamily="2" charset="0"/>
              </a:rPr>
              <a:t> </a:t>
            </a:r>
            <a:r>
              <a:rPr lang="en-US" sz="4400" b="1" dirty="0" err="1">
                <a:latin typeface="Athanasius" pitchFamily="2" charset="0"/>
              </a:rPr>
              <a:t>pioujai</a:t>
            </a:r>
            <a:r>
              <a:rPr lang="en-US" sz="4400" b="1" dirty="0">
                <a:latin typeface="Athanasius" pitchFamily="2" charset="0"/>
              </a:rPr>
              <a:t> &gt; je </a:t>
            </a:r>
            <a:r>
              <a:rPr lang="en-US" sz="4400" b="1" dirty="0" err="1">
                <a:latin typeface="Athanasius" pitchFamily="2" charset="0"/>
              </a:rPr>
              <a:t>nekmeqmhi</a:t>
            </a:r>
            <a:r>
              <a:rPr lang="en-US" sz="4400" b="1" dirty="0">
                <a:latin typeface="Athanasius" pitchFamily="2" charset="0"/>
              </a:rPr>
              <a:t> `</a:t>
            </a:r>
            <a:r>
              <a:rPr lang="en-US" sz="4400" b="1" dirty="0" err="1">
                <a:latin typeface="Athanasius" pitchFamily="2" charset="0"/>
              </a:rPr>
              <a:t>èmpoukw</a:t>
            </a:r>
            <a:r>
              <a:rPr lang="en-US" sz="4400" b="1" dirty="0">
                <a:latin typeface="Athanasius" pitchFamily="2" charset="0"/>
              </a:rPr>
              <a:t>; `</a:t>
            </a:r>
            <a:r>
              <a:rPr lang="en-US" sz="4400" b="1" dirty="0" err="1">
                <a:latin typeface="Athanasius" pitchFamily="2" charset="0"/>
              </a:rPr>
              <a:t>èncwou</a:t>
            </a:r>
            <a:r>
              <a:rPr lang="en-US" sz="4400" b="1" dirty="0">
                <a:latin typeface="Athanasius" pitchFamily="2" charset="0"/>
              </a:rPr>
              <a:t> &gt; </a:t>
            </a:r>
            <a:r>
              <a:rPr lang="fr-FR" sz="4400" b="1" dirty="0">
                <a:latin typeface="Athanasius" pitchFamily="2" charset="0"/>
              </a:rPr>
              <a:t>``</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algn="just" rtl="1"/>
            <a:r>
              <a:rPr lang="ar-SA" sz="2800" b="1" i="1" dirty="0">
                <a:solidFill>
                  <a:srgbClr val="C00000"/>
                </a:solidFill>
              </a:rPr>
              <a:t>مزمور ١١٨ : ١١٨، ١١٩ </a:t>
            </a:r>
            <a:endParaRPr lang="fr-FR" sz="2800" b="1" i="1" dirty="0">
              <a:solidFill>
                <a:srgbClr val="C00000"/>
              </a:solidFill>
            </a:endParaRPr>
          </a:p>
          <a:p>
            <a:pPr algn="just" rtl="1"/>
            <a:r>
              <a:rPr lang="ar-SA" sz="3600" b="1" dirty="0">
                <a:latin typeface="Times New Roman" panose="02020603050405020304" pitchFamily="18" charset="0"/>
              </a:rPr>
              <a:t>أحكم حكمى ونجني من أجل كلامك </a:t>
            </a:r>
            <a:r>
              <a:rPr lang="ar-EG" sz="3600" b="1" dirty="0" err="1">
                <a:latin typeface="Times New Roman" panose="02020603050405020304" pitchFamily="18" charset="0"/>
              </a:rPr>
              <a:t>لأ</a:t>
            </a:r>
            <a:r>
              <a:rPr lang="ar-SA" sz="3600" b="1" dirty="0">
                <a:latin typeface="Times New Roman" panose="02020603050405020304" pitchFamily="18" charset="0"/>
              </a:rPr>
              <a:t>حيا</a:t>
            </a:r>
            <a:r>
              <a:rPr lang="ar-EG" sz="3600" b="1" dirty="0" err="1">
                <a:latin typeface="Times New Roman" panose="02020603050405020304" pitchFamily="18" charset="0"/>
              </a:rPr>
              <a:t>،</a:t>
            </a:r>
            <a:r>
              <a:rPr lang="ar-SA" sz="3600" b="1" dirty="0">
                <a:latin typeface="Times New Roman" panose="02020603050405020304" pitchFamily="18" charset="0"/>
              </a:rPr>
              <a:t> بعيد الخلاص من الخطاة</a:t>
            </a:r>
            <a:r>
              <a:rPr lang="ar-EG" sz="3600" b="1" dirty="0" err="1">
                <a:latin typeface="Times New Roman" panose="02020603050405020304" pitchFamily="18" charset="0"/>
              </a:rPr>
              <a:t>،</a:t>
            </a:r>
            <a:r>
              <a:rPr lang="ar-SA" sz="3600" b="1" dirty="0">
                <a:latin typeface="Times New Roman" panose="02020603050405020304" pitchFamily="18" charset="0"/>
              </a:rPr>
              <a:t> لأنهم لم يطلبوا حقوقك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Mardi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الثالثة من يوم الثلاثاء</a:t>
            </a:r>
            <a:endParaRPr lang="en-US" altLang="fr-FR" sz="2000"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118 : 118 – 119</a:t>
            </a:r>
          </a:p>
          <a:p>
            <a:pPr marL="0" indent="0" algn="just">
              <a:lnSpc>
                <a:spcPct val="90000"/>
              </a:lnSpc>
              <a:buNone/>
            </a:pPr>
            <a:r>
              <a:rPr lang="fr-FR" sz="2800" b="1" dirty="0"/>
              <a:t>Soutiens ma cause, défends-moi, en Ta promesse fais-moi vivre! Le salut s'éloigne des impies qui ne cherchent pas Tes commandements. </a:t>
            </a:r>
            <a:r>
              <a:rPr lang="fr-FR" sz="2800" b="1" dirty="0">
                <a:solidFill>
                  <a:srgbClr val="C00000"/>
                </a:solidFill>
              </a:rPr>
              <a:t>Alléluia</a:t>
            </a:r>
          </a:p>
        </p:txBody>
      </p:sp>
    </p:spTree>
    <p:extLst>
      <p:ext uri="{BB962C8B-B14F-4D97-AF65-F5344CB8AC3E}">
        <p14:creationId xmlns:p14="http://schemas.microsoft.com/office/powerpoint/2010/main" val="31407161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18002487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16069738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lnSpcReduction="10000"/>
          </a:bodyPr>
          <a:lstStyle/>
          <a:p>
            <a:pPr marL="0" indent="0" algn="ctr">
              <a:buNone/>
            </a:pPr>
            <a:r>
              <a:rPr lang="en-US" sz="2800" b="1" dirty="0" err="1">
                <a:solidFill>
                  <a:srgbClr val="C00000"/>
                </a:solidFill>
                <a:latin typeface="Athanasius" pitchFamily="2" charset="0"/>
              </a:rPr>
              <a:t>Matqeon</a:t>
            </a:r>
            <a:r>
              <a:rPr lang="en-US" sz="2800" b="1" dirty="0">
                <a:solidFill>
                  <a:srgbClr val="C00000"/>
                </a:solidFill>
                <a:latin typeface="Athanasius" pitchFamily="2" charset="0"/>
              </a:rPr>
              <a:t> Kev k/g/ &gt; l/d/ ]/b/l/ </a:t>
            </a:r>
            <a:r>
              <a:rPr lang="en-US" sz="2800" b="1" dirty="0" err="1">
                <a:solidFill>
                  <a:srgbClr val="C00000"/>
                </a:solidFill>
                <a:latin typeface="Athanasius" pitchFamily="2" charset="0"/>
              </a:rPr>
              <a:t>nem</a:t>
            </a:r>
            <a:r>
              <a:rPr lang="en-US" sz="2800" b="1" dirty="0">
                <a:solidFill>
                  <a:srgbClr val="C00000"/>
                </a:solidFill>
                <a:latin typeface="Athanasius" pitchFamily="2" charset="0"/>
              </a:rPr>
              <a:t> Kev </a:t>
            </a:r>
            <a:r>
              <a:rPr lang="en-US" sz="2800" b="1" dirty="0" err="1">
                <a:solidFill>
                  <a:srgbClr val="C00000"/>
                </a:solidFill>
                <a:latin typeface="Athanasius" pitchFamily="2" charset="0"/>
              </a:rPr>
              <a:t>kd</a:t>
            </a:r>
            <a:r>
              <a:rPr lang="en-US" sz="2800" b="1" dirty="0">
                <a:solidFill>
                  <a:srgbClr val="C00000"/>
                </a:solidFill>
                <a:latin typeface="Athanasius" pitchFamily="2" charset="0"/>
              </a:rPr>
              <a:t>&gt;a/-b</a:t>
            </a:r>
          </a:p>
          <a:p>
            <a:pPr marL="0" indent="0" algn="ctr">
              <a:buNone/>
            </a:pPr>
            <a:endParaRPr lang="en-US" sz="2800" b="1" dirty="0">
              <a:solidFill>
                <a:srgbClr val="C00000"/>
              </a:solidFill>
              <a:latin typeface="Athanasius" pitchFamily="2" charset="0"/>
            </a:endParaRPr>
          </a:p>
          <a:p>
            <a:pPr marL="0" indent="0" algn="just">
              <a:buNone/>
            </a:pPr>
            <a:r>
              <a:rPr lang="en-US" sz="2800" b="1" dirty="0" err="1">
                <a:latin typeface="Athanasius" pitchFamily="2" charset="0"/>
              </a:rPr>
              <a:t>Ilh</a:t>
            </a:r>
            <a:r>
              <a:rPr lang="en-US" sz="2800" b="1" dirty="0">
                <a:latin typeface="Athanasius" pitchFamily="2" charset="0"/>
              </a:rPr>
              <a:t>/m/ </a:t>
            </a:r>
            <a:r>
              <a:rPr lang="en-US" sz="2800" b="1" dirty="0" err="1">
                <a:latin typeface="Athanasius" pitchFamily="2" charset="0"/>
              </a:rPr>
              <a:t>Ilh</a:t>
            </a:r>
            <a:r>
              <a:rPr lang="en-US" sz="2800" b="1" dirty="0">
                <a:latin typeface="Athanasius" pitchFamily="2" charset="0"/>
              </a:rPr>
              <a:t>/m/ </a:t>
            </a:r>
            <a:r>
              <a:rPr lang="en-US" sz="2800" b="1" dirty="0" err="1">
                <a:latin typeface="Athanasius" pitchFamily="2" charset="0"/>
              </a:rPr>
              <a:t>qhet'wteb</a:t>
            </a:r>
            <a:r>
              <a:rPr lang="en-US" sz="2800" b="1" dirty="0">
                <a:latin typeface="Athanasius" pitchFamily="2" charset="0"/>
              </a:rPr>
              <a:t> `</a:t>
            </a:r>
            <a:r>
              <a:rPr lang="en-US" sz="2800" b="1" dirty="0" err="1">
                <a:latin typeface="Athanasius" pitchFamily="2" charset="0"/>
              </a:rPr>
              <a:t>ènniprovhthc</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et\</a:t>
            </a:r>
            <a:r>
              <a:rPr lang="en-US" sz="2800" b="1" dirty="0" err="1">
                <a:latin typeface="Athanasius" pitchFamily="2" charset="0"/>
              </a:rPr>
              <a:t>i`èwni</a:t>
            </a:r>
            <a:r>
              <a:rPr lang="en-US" sz="2800" b="1" dirty="0">
                <a:latin typeface="Athanasius" pitchFamily="2" charset="0"/>
              </a:rPr>
              <a:t> `</a:t>
            </a:r>
            <a:r>
              <a:rPr lang="en-US" sz="2800" b="1" dirty="0" err="1">
                <a:latin typeface="Athanasius" pitchFamily="2" charset="0"/>
              </a:rPr>
              <a:t>èejen</a:t>
            </a:r>
            <a:r>
              <a:rPr lang="en-US" sz="2800" b="1" dirty="0">
                <a:latin typeface="Athanasius" pitchFamily="2" charset="0"/>
              </a:rPr>
              <a:t> </a:t>
            </a:r>
            <a:r>
              <a:rPr lang="en-US" sz="2800" b="1" dirty="0" err="1">
                <a:latin typeface="Athanasius" pitchFamily="2" charset="0"/>
              </a:rPr>
              <a:t>nh`èetauouorpou</a:t>
            </a:r>
            <a:r>
              <a:rPr lang="en-US" sz="2800" b="1" dirty="0">
                <a:latin typeface="Athanasius" pitchFamily="2" charset="0"/>
              </a:rPr>
              <a:t> \</a:t>
            </a:r>
            <a:r>
              <a:rPr lang="en-US" sz="2800" b="1" dirty="0" err="1">
                <a:latin typeface="Athanasius" pitchFamily="2" charset="0"/>
              </a:rPr>
              <a:t>aroc</a:t>
            </a:r>
            <a:r>
              <a:rPr lang="en-US" sz="2800" b="1" dirty="0">
                <a:latin typeface="Athanasius" pitchFamily="2" charset="0"/>
              </a:rPr>
              <a:t>&gt; </a:t>
            </a:r>
            <a:r>
              <a:rPr lang="en-US" sz="2800" b="1" dirty="0" err="1">
                <a:latin typeface="Athanasius" pitchFamily="2" charset="0"/>
              </a:rPr>
              <a:t>oumh</a:t>
            </a:r>
            <a:r>
              <a:rPr lang="en-US" sz="2800" b="1" dirty="0">
                <a:latin typeface="Athanasius" pitchFamily="2" charset="0"/>
              </a:rPr>
              <a:t>] `</a:t>
            </a:r>
            <a:r>
              <a:rPr lang="en-US" sz="2800" b="1" dirty="0" err="1">
                <a:latin typeface="Athanasius" pitchFamily="2" charset="0"/>
              </a:rPr>
              <a:t>èncop</a:t>
            </a:r>
            <a:r>
              <a:rPr lang="en-US" sz="2800" b="1" dirty="0">
                <a:latin typeface="Athanasius" pitchFamily="2" charset="0"/>
              </a:rPr>
              <a:t> </a:t>
            </a:r>
            <a:r>
              <a:rPr lang="en-US" sz="2800" b="1" dirty="0" err="1">
                <a:latin typeface="Athanasius" pitchFamily="2" charset="0"/>
              </a:rPr>
              <a:t>aiouw</a:t>
            </a:r>
            <a:r>
              <a:rPr lang="en-US" sz="2800" b="1" dirty="0">
                <a:latin typeface="Athanasius" pitchFamily="2" charset="0"/>
              </a:rPr>
              <a:t>] `</a:t>
            </a:r>
            <a:r>
              <a:rPr lang="en-US" sz="2800" b="1" dirty="0" err="1">
                <a:latin typeface="Athanasius" pitchFamily="2" charset="0"/>
              </a:rPr>
              <a:t>èeqouht</a:t>
            </a:r>
            <a:r>
              <a:rPr lang="en-US" sz="2800" b="1" dirty="0">
                <a:latin typeface="Athanasius" pitchFamily="2" charset="0"/>
              </a:rPr>
              <a:t> ne]</a:t>
            </a:r>
            <a:r>
              <a:rPr lang="en-US" sz="2800" b="1" dirty="0" err="1">
                <a:latin typeface="Athanasius" pitchFamily="2" charset="0"/>
              </a:rPr>
              <a:t>hri</a:t>
            </a:r>
            <a:r>
              <a:rPr lang="en-US" sz="2800" b="1" dirty="0">
                <a:latin typeface="Athanasius" pitchFamily="2" charset="0"/>
              </a:rPr>
              <a:t> `</a:t>
            </a:r>
            <a:r>
              <a:rPr lang="en-US" sz="2800" b="1" dirty="0" err="1">
                <a:latin typeface="Athanasius" pitchFamily="2" charset="0"/>
              </a:rPr>
              <a:t>èm`èvrh</a:t>
            </a:r>
            <a:r>
              <a:rPr lang="en-US" sz="2800" b="1" dirty="0">
                <a:latin typeface="Athanasius" pitchFamily="2" charset="0"/>
              </a:rPr>
              <a:t>; `</a:t>
            </a:r>
            <a:r>
              <a:rPr lang="en-US" sz="2800" b="1" dirty="0" err="1">
                <a:latin typeface="Athanasius" pitchFamily="2" charset="0"/>
              </a:rPr>
              <a:t>ènou</a:t>
            </a:r>
            <a:r>
              <a:rPr lang="en-US" sz="2800" b="1" dirty="0">
                <a:latin typeface="Athanasius" pitchFamily="2" charset="0"/>
              </a:rPr>
              <a:t>\</a:t>
            </a:r>
            <a:r>
              <a:rPr lang="en-US" sz="2800" b="1" dirty="0" err="1">
                <a:latin typeface="Athanasius" pitchFamily="2" charset="0"/>
              </a:rPr>
              <a:t>alht</a:t>
            </a:r>
            <a:r>
              <a:rPr lang="en-US" sz="2800" b="1" dirty="0">
                <a:latin typeface="Athanasius" pitchFamily="2" charset="0"/>
              </a:rPr>
              <a:t> `</a:t>
            </a:r>
            <a:r>
              <a:rPr lang="en-US" sz="2800" b="1" dirty="0" err="1">
                <a:latin typeface="Athanasius" pitchFamily="2" charset="0"/>
              </a:rPr>
              <a:t>èe</a:t>
            </a:r>
            <a:r>
              <a:rPr lang="en-US" sz="2800" b="1" dirty="0">
                <a:latin typeface="Athanasius" pitchFamily="2" charset="0"/>
              </a:rPr>
              <a:t>]</a:t>
            </a:r>
            <a:r>
              <a:rPr lang="en-US" sz="2800" b="1" dirty="0" err="1">
                <a:latin typeface="Athanasius" pitchFamily="2" charset="0"/>
              </a:rPr>
              <a:t>afqwou</a:t>
            </a:r>
            <a:r>
              <a:rPr lang="en-US" sz="2800" b="1" dirty="0">
                <a:latin typeface="Athanasius" pitchFamily="2" charset="0"/>
              </a:rPr>
              <a:t>; `</a:t>
            </a:r>
            <a:r>
              <a:rPr lang="en-US" sz="2800" b="1" dirty="0" err="1">
                <a:latin typeface="Athanasius" pitchFamily="2" charset="0"/>
              </a:rPr>
              <a:t>ènnefmac</a:t>
            </a:r>
            <a:r>
              <a:rPr lang="en-US" sz="2800" b="1" dirty="0">
                <a:latin typeface="Athanasius" pitchFamily="2" charset="0"/>
              </a:rPr>
              <a:t> `</a:t>
            </a:r>
            <a:r>
              <a:rPr lang="en-US" sz="2800" b="1" dirty="0" err="1">
                <a:latin typeface="Athanasius" pitchFamily="2" charset="0"/>
              </a:rPr>
              <a:t>èe'oun</a:t>
            </a:r>
            <a:r>
              <a:rPr lang="en-US" sz="2800" b="1" dirty="0">
                <a:latin typeface="Athanasius" pitchFamily="2" charset="0"/>
              </a:rPr>
              <a:t> 'a </a:t>
            </a:r>
            <a:r>
              <a:rPr lang="en-US" sz="2800" b="1" dirty="0" err="1">
                <a:latin typeface="Athanasius" pitchFamily="2" charset="0"/>
              </a:rPr>
              <a:t>neften</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èmpetenouw</a:t>
            </a:r>
            <a:r>
              <a:rPr lang="en-US" sz="2800" b="1" dirty="0">
                <a:latin typeface="Athanasius" pitchFamily="2" charset="0"/>
              </a:rPr>
              <a:t>]&gt; \</a:t>
            </a:r>
            <a:r>
              <a:rPr lang="en-US" sz="2800" b="1" dirty="0" err="1">
                <a:latin typeface="Athanasius" pitchFamily="2" charset="0"/>
              </a:rPr>
              <a:t>hppe</a:t>
            </a:r>
            <a:r>
              <a:rPr lang="en-US" sz="2800" b="1" dirty="0">
                <a:latin typeface="Athanasius" pitchFamily="2" charset="0"/>
              </a:rPr>
              <a:t> ;</a:t>
            </a:r>
            <a:r>
              <a:rPr lang="en-US" sz="2800" b="1" dirty="0" err="1">
                <a:latin typeface="Athanasius" pitchFamily="2" charset="0"/>
              </a:rPr>
              <a:t>naxw</a:t>
            </a:r>
            <a:r>
              <a:rPr lang="en-US" sz="2800" b="1" dirty="0">
                <a:latin typeface="Athanasius" pitchFamily="2" charset="0"/>
              </a:rPr>
              <a:t> `</a:t>
            </a:r>
            <a:r>
              <a:rPr lang="en-US" sz="2800" b="1" dirty="0" err="1">
                <a:latin typeface="Athanasius" pitchFamily="2" charset="0"/>
              </a:rPr>
              <a:t>èmpetnhi</a:t>
            </a:r>
            <a:r>
              <a:rPr lang="en-US" sz="2800" b="1" dirty="0">
                <a:latin typeface="Athanasius" pitchFamily="2" charset="0"/>
              </a:rPr>
              <a:t> </a:t>
            </a:r>
            <a:r>
              <a:rPr lang="en-US" sz="2800" b="1" dirty="0" err="1">
                <a:latin typeface="Athanasius" pitchFamily="2" charset="0"/>
              </a:rPr>
              <a:t>nwten</a:t>
            </a:r>
            <a:r>
              <a:rPr lang="en-US" sz="2800" b="1" dirty="0">
                <a:latin typeface="Athanasius" pitchFamily="2" charset="0"/>
              </a:rPr>
              <a:t> </a:t>
            </a:r>
            <a:r>
              <a:rPr lang="en-US" sz="2800" b="1" dirty="0" err="1">
                <a:latin typeface="Athanasius" pitchFamily="2" charset="0"/>
              </a:rPr>
              <a:t>ef</a:t>
            </a:r>
            <a:r>
              <a:rPr lang="en-US" sz="2800" b="1" dirty="0">
                <a:latin typeface="Athanasius" pitchFamily="2" charset="0"/>
              </a:rPr>
              <a:t>]</a:t>
            </a:r>
            <a:r>
              <a:rPr lang="en-US" sz="2800" b="1" dirty="0" err="1">
                <a:latin typeface="Athanasius" pitchFamily="2" charset="0"/>
              </a:rPr>
              <a:t>wf</a:t>
            </a:r>
            <a:r>
              <a:rPr lang="en-US" sz="2800" b="1" dirty="0">
                <a:latin typeface="Athanasius" pitchFamily="2" charset="0"/>
              </a:rPr>
              <a:t>.</a:t>
            </a:r>
          </a:p>
          <a:p>
            <a:pPr marL="0" indent="0" algn="just">
              <a:buNone/>
            </a:pPr>
            <a:r>
              <a:rPr lang="en-US" sz="2800" b="1" dirty="0">
                <a:latin typeface="Athanasius" pitchFamily="2" charset="0"/>
              </a:rPr>
              <a:t>:</a:t>
            </a:r>
            <a:r>
              <a:rPr lang="en-US" sz="2800" b="1" dirty="0" err="1">
                <a:latin typeface="Athanasius" pitchFamily="2" charset="0"/>
              </a:rPr>
              <a:t>jw</a:t>
            </a:r>
            <a:r>
              <a:rPr lang="en-US" sz="2800" b="1" dirty="0">
                <a:latin typeface="Athanasius" pitchFamily="2" charset="0"/>
              </a:rPr>
              <a:t> gar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nwten</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ènnetennau</a:t>
            </a:r>
            <a:r>
              <a:rPr lang="en-US" sz="2800" b="1" dirty="0">
                <a:latin typeface="Athanasius" pitchFamily="2" charset="0"/>
              </a:rPr>
              <a:t> `</a:t>
            </a:r>
            <a:r>
              <a:rPr lang="en-US" sz="2800" b="1" dirty="0" err="1">
                <a:latin typeface="Athanasius" pitchFamily="2" charset="0"/>
              </a:rPr>
              <a:t>èeroi</a:t>
            </a:r>
            <a:r>
              <a:rPr lang="en-US" sz="2800" b="1" dirty="0">
                <a:latin typeface="Athanasius" pitchFamily="2" charset="0"/>
              </a:rPr>
              <a:t> </a:t>
            </a:r>
            <a:r>
              <a:rPr lang="en-US" sz="2800" b="1" dirty="0" err="1">
                <a:latin typeface="Athanasius" pitchFamily="2" charset="0"/>
              </a:rPr>
              <a:t>icjen</a:t>
            </a:r>
            <a:r>
              <a:rPr lang="en-US" sz="2800" b="1" dirty="0">
                <a:latin typeface="Athanasius" pitchFamily="2" charset="0"/>
              </a:rPr>
              <a:t> ;</a:t>
            </a:r>
            <a:r>
              <a:rPr lang="en-US" sz="2800" b="1" dirty="0" err="1">
                <a:latin typeface="Athanasius" pitchFamily="2" charset="0"/>
              </a:rPr>
              <a:t>nou</a:t>
            </a:r>
            <a:r>
              <a:rPr lang="en-US" sz="2800" b="1" dirty="0">
                <a:latin typeface="Athanasius" pitchFamily="2" charset="0"/>
              </a:rPr>
              <a:t> ]</a:t>
            </a:r>
            <a:r>
              <a:rPr lang="en-US" sz="2800" b="1" dirty="0" err="1">
                <a:latin typeface="Athanasius" pitchFamily="2" charset="0"/>
              </a:rPr>
              <a:t>atetenjoc</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èf`ècmarwout</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vheqnhou</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èvran</a:t>
            </a:r>
            <a:r>
              <a:rPr lang="en-US" sz="2800" b="1" dirty="0">
                <a:latin typeface="Athanasius" pitchFamily="2" charset="0"/>
              </a:rPr>
              <a:t> `</a:t>
            </a:r>
            <a:r>
              <a:rPr lang="en-US" sz="2800" b="1" dirty="0" err="1">
                <a:latin typeface="Athanasius" pitchFamily="2" charset="0"/>
              </a:rPr>
              <a:t>èmP</a:t>
            </a:r>
            <a:r>
              <a:rPr lang="en-US" sz="2800" b="1" dirty="0">
                <a:latin typeface="Athanasius" pitchFamily="2" charset="0"/>
              </a:rPr>
              <a:t>_.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etaf`èi</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Ihc</a:t>
            </a:r>
            <a:r>
              <a:rPr lang="en-US" sz="2800" b="1" dirty="0">
                <a:latin typeface="Athanasius" pitchFamily="2" charset="0"/>
              </a:rPr>
              <a:t>? `</a:t>
            </a:r>
            <a:r>
              <a:rPr lang="en-US" sz="2800" b="1" dirty="0" err="1">
                <a:latin typeface="Athanasius" pitchFamily="2" charset="0"/>
              </a:rPr>
              <a:t>èebol'en</a:t>
            </a:r>
            <a:r>
              <a:rPr lang="en-US" sz="2800" b="1" dirty="0">
                <a:latin typeface="Athanasius" pitchFamily="2" charset="0"/>
              </a:rPr>
              <a:t> </a:t>
            </a:r>
            <a:r>
              <a:rPr lang="en-US" sz="2800" b="1" dirty="0" err="1">
                <a:latin typeface="Athanasius" pitchFamily="2" charset="0"/>
              </a:rPr>
              <a:t>piervei</a:t>
            </a:r>
            <a:r>
              <a:rPr lang="en-US" sz="2800" b="1" dirty="0">
                <a:latin typeface="Athanasius" pitchFamily="2" charset="0"/>
              </a:rPr>
              <a:t> </a:t>
            </a:r>
            <a:r>
              <a:rPr lang="en-US" sz="2800" b="1" dirty="0" err="1">
                <a:latin typeface="Athanasius" pitchFamily="2" charset="0"/>
              </a:rPr>
              <a:t>nafmo</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au`èi</a:t>
            </a:r>
            <a:r>
              <a:rPr lang="en-US" sz="2800" b="1" dirty="0">
                <a:latin typeface="Athanasius" pitchFamily="2" charset="0"/>
              </a:rPr>
              <a:t> \</a:t>
            </a:r>
            <a:r>
              <a:rPr lang="en-US" sz="2800" b="1" dirty="0" err="1">
                <a:latin typeface="Athanasius" pitchFamily="2" charset="0"/>
              </a:rPr>
              <a:t>arof</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nefmaqhthc</a:t>
            </a:r>
            <a:r>
              <a:rPr lang="en-US" sz="2800" b="1" dirty="0">
                <a:latin typeface="Athanasius" pitchFamily="2" charset="0"/>
              </a:rPr>
              <a:t> </a:t>
            </a:r>
            <a:r>
              <a:rPr lang="en-US" sz="2800" b="1" dirty="0" err="1">
                <a:latin typeface="Athanasius" pitchFamily="2" charset="0"/>
              </a:rPr>
              <a:t>eutamo</a:t>
            </a:r>
            <a:r>
              <a:rPr lang="en-US" sz="2800" b="1" dirty="0">
                <a:latin typeface="Athanasius" pitchFamily="2" charset="0"/>
              </a:rPr>
              <a:t> `</a:t>
            </a:r>
            <a:r>
              <a:rPr lang="en-US" sz="2800" b="1" dirty="0" err="1">
                <a:latin typeface="Athanasius" pitchFamily="2" charset="0"/>
              </a:rPr>
              <a:t>èmmof</a:t>
            </a:r>
            <a:r>
              <a:rPr lang="en-US" sz="2800" b="1" dirty="0">
                <a:latin typeface="Athanasius" pitchFamily="2" charset="0"/>
              </a:rPr>
              <a:t> `</a:t>
            </a:r>
            <a:r>
              <a:rPr lang="en-US" sz="2800" b="1" dirty="0" err="1">
                <a:latin typeface="Athanasius" pitchFamily="2" charset="0"/>
              </a:rPr>
              <a:t>ènnikwt</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piervei</a:t>
            </a:r>
            <a:r>
              <a:rPr lang="en-US" sz="2800" b="1" dirty="0">
                <a:latin typeface="Athanasius" pitchFamily="2" charset="0"/>
              </a:rPr>
              <a:t> &gt; `</a:t>
            </a:r>
            <a:r>
              <a:rPr lang="en-US" sz="2800" b="1" dirty="0" err="1">
                <a:latin typeface="Athanasius" pitchFamily="2" charset="0"/>
              </a:rPr>
              <a:t>ènqof</a:t>
            </a:r>
            <a:r>
              <a:rPr lang="en-US" sz="2800" b="1" dirty="0">
                <a:latin typeface="Athanasius" pitchFamily="2" charset="0"/>
              </a:rPr>
              <a:t> de </a:t>
            </a:r>
            <a:r>
              <a:rPr lang="en-US" sz="2800" b="1" dirty="0" err="1">
                <a:latin typeface="Athanasius" pitchFamily="2" charset="0"/>
              </a:rPr>
              <a:t>af`èerou`èw</a:t>
            </a:r>
            <a:r>
              <a:rPr lang="en-US" sz="2800" b="1" dirty="0">
                <a:latin typeface="Athanasius" pitchFamily="2" charset="0"/>
              </a:rPr>
              <a:t> </a:t>
            </a:r>
            <a:r>
              <a:rPr lang="en-US" sz="2800" b="1" dirty="0" err="1">
                <a:latin typeface="Athanasius" pitchFamily="2" charset="0"/>
              </a:rPr>
              <a:t>pejaf</a:t>
            </a:r>
            <a:r>
              <a:rPr lang="en-US" sz="2800" b="1" dirty="0">
                <a:latin typeface="Athanasius" pitchFamily="2" charset="0"/>
              </a:rPr>
              <a:t> </a:t>
            </a:r>
            <a:r>
              <a:rPr lang="en-US" sz="2800" b="1" dirty="0" err="1">
                <a:latin typeface="Athanasius" pitchFamily="2" charset="0"/>
              </a:rPr>
              <a:t>nwou</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tetennau</a:t>
            </a:r>
            <a:r>
              <a:rPr lang="en-US" sz="2800" b="1" dirty="0">
                <a:latin typeface="Athanasius" pitchFamily="2" charset="0"/>
              </a:rPr>
              <a:t> `</a:t>
            </a:r>
            <a:r>
              <a:rPr lang="en-US" sz="2800" b="1" dirty="0" err="1">
                <a:latin typeface="Athanasius" pitchFamily="2" charset="0"/>
              </a:rPr>
              <a:t>èenai</a:t>
            </a:r>
            <a:r>
              <a:rPr lang="en-US" sz="2800" b="1" dirty="0">
                <a:latin typeface="Athanasius" pitchFamily="2" charset="0"/>
              </a:rPr>
              <a:t> </a:t>
            </a:r>
            <a:r>
              <a:rPr lang="en-US" sz="2800" b="1" dirty="0" err="1">
                <a:latin typeface="Athanasius" pitchFamily="2" charset="0"/>
              </a:rPr>
              <a:t>throu</a:t>
            </a:r>
            <a:r>
              <a:rPr lang="en-US" sz="2800" b="1" dirty="0">
                <a:latin typeface="Athanasius" pitchFamily="2" charset="0"/>
              </a:rPr>
              <a:t> &gt; `</a:t>
            </a:r>
            <a:r>
              <a:rPr lang="en-US" sz="2800" b="1" dirty="0" err="1">
                <a:latin typeface="Athanasius" pitchFamily="2" charset="0"/>
              </a:rPr>
              <a:t>èamhn</a:t>
            </a:r>
            <a:r>
              <a:rPr lang="en-US" sz="2800" b="1" dirty="0">
                <a:latin typeface="Athanasius" pitchFamily="2" charset="0"/>
              </a:rPr>
              <a:t> ;</a:t>
            </a:r>
            <a:r>
              <a:rPr lang="en-US" sz="2800" b="1" dirty="0" err="1">
                <a:latin typeface="Athanasius" pitchFamily="2" charset="0"/>
              </a:rPr>
              <a:t>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nwten</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ènnouxa</a:t>
            </a:r>
            <a:r>
              <a:rPr lang="en-US" sz="2800" b="1" dirty="0">
                <a:latin typeface="Athanasius" pitchFamily="2" charset="0"/>
              </a:rPr>
              <a:t> </a:t>
            </a:r>
            <a:r>
              <a:rPr lang="en-US" sz="2800" b="1" dirty="0" err="1">
                <a:latin typeface="Athanasius" pitchFamily="2" charset="0"/>
              </a:rPr>
              <a:t>ou`èwni</a:t>
            </a:r>
            <a:r>
              <a:rPr lang="en-US" sz="2800" b="1" dirty="0">
                <a:latin typeface="Athanasius" pitchFamily="2" charset="0"/>
              </a:rPr>
              <a:t> `</a:t>
            </a:r>
            <a:r>
              <a:rPr lang="en-US" sz="2800" b="1" dirty="0" err="1">
                <a:latin typeface="Athanasius" pitchFamily="2" charset="0"/>
              </a:rPr>
              <a:t>èejen</a:t>
            </a:r>
            <a:r>
              <a:rPr lang="en-US" sz="2800" b="1" dirty="0">
                <a:latin typeface="Athanasius" pitchFamily="2" charset="0"/>
              </a:rPr>
              <a:t> </a:t>
            </a:r>
            <a:r>
              <a:rPr lang="en-US" sz="2800" b="1" dirty="0" err="1">
                <a:latin typeface="Athanasius" pitchFamily="2" charset="0"/>
              </a:rPr>
              <a:t>ou`èwni</a:t>
            </a:r>
            <a:r>
              <a:rPr lang="en-US" sz="2800" b="1" dirty="0">
                <a:latin typeface="Athanasius" pitchFamily="2" charset="0"/>
              </a:rPr>
              <a:t> `</a:t>
            </a:r>
            <a:r>
              <a:rPr lang="en-US" sz="2800" b="1" dirty="0" err="1">
                <a:latin typeface="Athanasius" pitchFamily="2" charset="0"/>
              </a:rPr>
              <a:t>èmpaima</a:t>
            </a:r>
            <a:r>
              <a:rPr lang="en-US" sz="2800" b="1" dirty="0">
                <a:latin typeface="Athanasius" pitchFamily="2" charset="0"/>
              </a:rPr>
              <a:t> `</a:t>
            </a:r>
            <a:r>
              <a:rPr lang="en-US" sz="2800" b="1" dirty="0" err="1">
                <a:latin typeface="Athanasius" pitchFamily="2" charset="0"/>
              </a:rPr>
              <a:t>èncenabolf</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an. </a:t>
            </a:r>
            <a:r>
              <a:rPr lang="en-US" sz="2800" b="1" dirty="0" err="1">
                <a:solidFill>
                  <a:srgbClr val="C00000"/>
                </a:solidFill>
                <a:latin typeface="Athanasius" pitchFamily="2" charset="0"/>
              </a:rPr>
              <a:t>Ouw</a:t>
            </a:r>
            <a:r>
              <a:rPr lang="en-US" sz="2800" b="1" dirty="0">
                <a:solidFill>
                  <a:srgbClr val="C00000"/>
                </a:solidFill>
                <a:latin typeface="Athanasius" pitchFamily="2" charset="0"/>
              </a:rPr>
              <a:t>]t `</a:t>
            </a:r>
            <a:r>
              <a:rPr lang="en-US" sz="2800" b="1" dirty="0" err="1">
                <a:solidFill>
                  <a:srgbClr val="C00000"/>
                </a:solidFill>
                <a:latin typeface="Athanasius" pitchFamily="2" charset="0"/>
              </a:rPr>
              <a:t>mpieuaggelion</a:t>
            </a:r>
            <a:r>
              <a:rPr lang="en-US" sz="2800" b="1" dirty="0">
                <a:solidFill>
                  <a:srgbClr val="C00000"/>
                </a:solidFill>
                <a:latin typeface="Athanasius" pitchFamily="2" charset="0"/>
              </a:rPr>
              <a:t> </a:t>
            </a:r>
            <a:r>
              <a:rPr lang="en-US" sz="2800" b="1" dirty="0" err="1">
                <a:solidFill>
                  <a:srgbClr val="C00000"/>
                </a:solidFill>
                <a:latin typeface="Athanasius" pitchFamily="2" charset="0"/>
              </a:rPr>
              <a:t>eqouab</a:t>
            </a:r>
            <a:r>
              <a:rPr lang="en-US" sz="2800" b="1" dirty="0">
                <a:solidFill>
                  <a:srgbClr val="C00000"/>
                </a:solidFill>
                <a:latin typeface="Athanasius" pitchFamily="2" charset="0"/>
              </a:rPr>
              <a:t>. </a:t>
            </a:r>
          </a:p>
          <a:p>
            <a:pPr marL="0" indent="0" algn="just">
              <a:buNone/>
            </a:pPr>
            <a:endParaRPr lang="en-US" sz="2800" b="1" dirty="0">
              <a:solidFill>
                <a:srgbClr val="C00000"/>
              </a:solidFill>
              <a:latin typeface="Athanasius" pitchFamily="2" charset="0"/>
            </a:endParaRPr>
          </a:p>
          <a:p>
            <a:pPr marL="0" indent="0" algn="just">
              <a:buNone/>
            </a:pPr>
            <a:r>
              <a:rPr lang="en-US" sz="2800" b="1" dirty="0">
                <a:solidFill>
                  <a:srgbClr val="C00000"/>
                </a:solidFill>
                <a:latin typeface="Athanasius" pitchFamily="2" charset="0"/>
              </a:rPr>
              <a:t>Do[a ci </a:t>
            </a:r>
            <a:r>
              <a:rPr lang="en-US" sz="2800" b="1" dirty="0" err="1">
                <a:solidFill>
                  <a:srgbClr val="C00000"/>
                </a:solidFill>
                <a:latin typeface="Athanasius" pitchFamily="2" charset="0"/>
              </a:rPr>
              <a:t>Kuri`e</a:t>
            </a:r>
            <a:r>
              <a:rPr lang="en-US" sz="28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8A913992-5613-4B6E-A3B6-77080F4A9CC5}"/>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Mardi Saint</a:t>
            </a:r>
            <a:endParaRPr lang="fr-FR" sz="1600" dirty="0">
              <a:solidFill>
                <a:schemeClr val="bg1"/>
              </a:solidFill>
            </a:endParaRPr>
          </a:p>
        </p:txBody>
      </p:sp>
      <p:sp>
        <p:nvSpPr>
          <p:cNvPr id="6" name="Rectangle 74">
            <a:extLst>
              <a:ext uri="{FF2B5EF4-FFF2-40B4-BE49-F238E27FC236}">
                <a16:creationId xmlns:a16="http://schemas.microsoft.com/office/drawing/2014/main" id="{DBAB86E0-8C43-4025-8DE3-0328901BC6D7}"/>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الثالثة من يوم الثلاثاء</a:t>
            </a:r>
            <a:endParaRPr lang="en-US" altLang="fr-FR" sz="2000" b="1" i="1" dirty="0">
              <a:solidFill>
                <a:schemeClr val="bg1"/>
              </a:solidFill>
            </a:endParaRPr>
          </a:p>
        </p:txBody>
      </p:sp>
    </p:spTree>
    <p:extLst>
      <p:ext uri="{BB962C8B-B14F-4D97-AF65-F5344CB8AC3E}">
        <p14:creationId xmlns:p14="http://schemas.microsoft.com/office/powerpoint/2010/main" val="32333677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rPr>
              <a:t>Ma\</a:t>
            </a:r>
            <a:r>
              <a:rPr lang="en-US" sz="4400" b="1" dirty="0" err="1">
                <a:latin typeface="Athanasius" pitchFamily="2" charset="0"/>
              </a:rPr>
              <a:t>ap</a:t>
            </a:r>
            <a:r>
              <a:rPr lang="en-US" sz="4400" b="1" dirty="0">
                <a:latin typeface="Athanasius" pitchFamily="2" charset="0"/>
              </a:rPr>
              <a:t> `</a:t>
            </a:r>
            <a:r>
              <a:rPr lang="en-US" sz="4400" b="1" dirty="0" err="1">
                <a:latin typeface="Athanasius" pitchFamily="2" charset="0"/>
              </a:rPr>
              <a:t>èepa</a:t>
            </a:r>
            <a:r>
              <a:rPr lang="en-US" sz="4400" b="1" dirty="0">
                <a:latin typeface="Athanasius" pitchFamily="2" charset="0"/>
              </a:rPr>
              <a:t>\</a:t>
            </a:r>
            <a:r>
              <a:rPr lang="en-US" sz="4400" b="1" dirty="0" err="1">
                <a:latin typeface="Athanasius" pitchFamily="2" charset="0"/>
              </a:rPr>
              <a:t>ap</a:t>
            </a:r>
            <a:r>
              <a:rPr lang="en-US" sz="4400" b="1" dirty="0">
                <a:latin typeface="Athanasius" pitchFamily="2" charset="0"/>
              </a:rPr>
              <a: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cott</a:t>
            </a:r>
            <a:r>
              <a:rPr lang="en-US" sz="4400" b="1" dirty="0">
                <a:latin typeface="Athanasius" pitchFamily="2" charset="0"/>
              </a:rPr>
              <a:t> &gt; </a:t>
            </a:r>
            <a:r>
              <a:rPr lang="en-US" sz="4400" b="1" dirty="0" err="1">
                <a:latin typeface="Athanasius" pitchFamily="2" charset="0"/>
              </a:rPr>
              <a:t>eqbe</a:t>
            </a:r>
            <a:r>
              <a:rPr lang="en-US" sz="4400" b="1" dirty="0">
                <a:latin typeface="Athanasius" pitchFamily="2" charset="0"/>
              </a:rPr>
              <a:t> </a:t>
            </a:r>
            <a:r>
              <a:rPr lang="en-US" sz="4400" b="1" dirty="0" err="1">
                <a:latin typeface="Athanasius" pitchFamily="2" charset="0"/>
              </a:rPr>
              <a:t>pekcaji</a:t>
            </a:r>
            <a:r>
              <a:rPr lang="en-US" sz="4400" b="1" dirty="0">
                <a:latin typeface="Athanasius" pitchFamily="2" charset="0"/>
              </a:rPr>
              <a:t> </a:t>
            </a:r>
            <a:r>
              <a:rPr lang="en-US" sz="4400" b="1" dirty="0" err="1">
                <a:latin typeface="Athanasius" pitchFamily="2" charset="0"/>
              </a:rPr>
              <a:t>mariwn</a:t>
            </a:r>
            <a:r>
              <a:rPr lang="en-US" sz="4400" b="1" dirty="0">
                <a:latin typeface="Athanasius" pitchFamily="2" charset="0"/>
              </a:rPr>
              <a:t>' &gt; `</a:t>
            </a:r>
            <a:r>
              <a:rPr lang="en-US" sz="4400" b="1" dirty="0" err="1">
                <a:latin typeface="Athanasius" pitchFamily="2" charset="0"/>
              </a:rPr>
              <a:t>èfou`èhou</a:t>
            </a:r>
            <a:r>
              <a:rPr lang="en-US" sz="4400" b="1" dirty="0">
                <a:latin typeface="Athanasius" pitchFamily="2" charset="0"/>
              </a:rPr>
              <a:t> </a:t>
            </a:r>
            <a:r>
              <a:rPr lang="en-US" sz="4400" b="1" dirty="0" err="1">
                <a:latin typeface="Athanasius" pitchFamily="2" charset="0"/>
              </a:rPr>
              <a:t>cabol</a:t>
            </a:r>
            <a:r>
              <a:rPr lang="en-US" sz="4400" b="1" dirty="0">
                <a:latin typeface="Athanasius" pitchFamily="2" charset="0"/>
              </a:rPr>
              <a:t> `</a:t>
            </a:r>
            <a:r>
              <a:rPr lang="en-US" sz="4400" b="1" dirty="0" err="1">
                <a:latin typeface="Athanasius" pitchFamily="2" charset="0"/>
              </a:rPr>
              <a:t>ènnirefernobi</a:t>
            </a:r>
            <a:r>
              <a:rPr lang="en-US" sz="4400" b="1" dirty="0">
                <a:latin typeface="Athanasius" pitchFamily="2" charset="0"/>
              </a:rPr>
              <a:t> `</a:t>
            </a:r>
            <a:r>
              <a:rPr lang="en-US" sz="4400" b="1" dirty="0" err="1">
                <a:latin typeface="Athanasius" pitchFamily="2" charset="0"/>
              </a:rPr>
              <a:t>ènje</a:t>
            </a:r>
            <a:r>
              <a:rPr lang="en-US" sz="4400" b="1" dirty="0">
                <a:latin typeface="Athanasius" pitchFamily="2" charset="0"/>
              </a:rPr>
              <a:t> </a:t>
            </a:r>
            <a:r>
              <a:rPr lang="en-US" sz="4400" b="1" dirty="0" err="1">
                <a:latin typeface="Athanasius" pitchFamily="2" charset="0"/>
              </a:rPr>
              <a:t>pioujai</a:t>
            </a:r>
            <a:r>
              <a:rPr lang="en-US" sz="4400" b="1" dirty="0">
                <a:latin typeface="Athanasius" pitchFamily="2" charset="0"/>
              </a:rPr>
              <a:t> &gt; je </a:t>
            </a:r>
            <a:r>
              <a:rPr lang="en-US" sz="4400" b="1" dirty="0" err="1">
                <a:latin typeface="Athanasius" pitchFamily="2" charset="0"/>
              </a:rPr>
              <a:t>nekmeqmhi</a:t>
            </a:r>
            <a:r>
              <a:rPr lang="en-US" sz="4400" b="1" dirty="0">
                <a:latin typeface="Athanasius" pitchFamily="2" charset="0"/>
              </a:rPr>
              <a:t> `</a:t>
            </a:r>
            <a:r>
              <a:rPr lang="en-US" sz="4400" b="1" dirty="0" err="1">
                <a:latin typeface="Athanasius" pitchFamily="2" charset="0"/>
              </a:rPr>
              <a:t>èmpoukw</a:t>
            </a:r>
            <a:r>
              <a:rPr lang="en-US" sz="4400" b="1" dirty="0">
                <a:latin typeface="Athanasius" pitchFamily="2" charset="0"/>
              </a:rPr>
              <a:t>; `</a:t>
            </a:r>
            <a:r>
              <a:rPr lang="en-US" sz="4400" b="1" dirty="0" err="1">
                <a:latin typeface="Athanasius" pitchFamily="2" charset="0"/>
              </a:rPr>
              <a:t>èncwou</a:t>
            </a:r>
            <a:r>
              <a:rPr lang="en-US" sz="4400" b="1" dirty="0">
                <a:latin typeface="Athanasius" pitchFamily="2" charset="0"/>
              </a:rPr>
              <a:t> &gt; </a:t>
            </a:r>
            <a:r>
              <a:rPr lang="fr-FR" sz="4400" b="1" dirty="0">
                <a:latin typeface="Athanasius" pitchFamily="2" charset="0"/>
              </a:rPr>
              <a:t>``</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algn="just" rtl="1"/>
            <a:r>
              <a:rPr lang="ar-SA" sz="2800" b="1" i="1" dirty="0">
                <a:solidFill>
                  <a:srgbClr val="C00000"/>
                </a:solidFill>
              </a:rPr>
              <a:t>مزمور ١١٨ : ١١٨، ١١٩ </a:t>
            </a:r>
            <a:endParaRPr lang="fr-FR" sz="2800" b="1" i="1" dirty="0">
              <a:solidFill>
                <a:srgbClr val="C00000"/>
              </a:solidFill>
            </a:endParaRPr>
          </a:p>
          <a:p>
            <a:pPr algn="just" rtl="1"/>
            <a:r>
              <a:rPr lang="ar-SA" sz="3600" b="1" dirty="0">
                <a:latin typeface="Times New Roman" panose="02020603050405020304" pitchFamily="18" charset="0"/>
              </a:rPr>
              <a:t>أحكم حكمى ونجني من أجل كلامك </a:t>
            </a:r>
            <a:r>
              <a:rPr lang="ar-EG" sz="3600" b="1" dirty="0" err="1">
                <a:latin typeface="Times New Roman" panose="02020603050405020304" pitchFamily="18" charset="0"/>
              </a:rPr>
              <a:t>لأ</a:t>
            </a:r>
            <a:r>
              <a:rPr lang="ar-SA" sz="3600" b="1" dirty="0">
                <a:latin typeface="Times New Roman" panose="02020603050405020304" pitchFamily="18" charset="0"/>
              </a:rPr>
              <a:t>حيا</a:t>
            </a:r>
            <a:r>
              <a:rPr lang="ar-EG" sz="3600" b="1" dirty="0" err="1">
                <a:latin typeface="Times New Roman" panose="02020603050405020304" pitchFamily="18" charset="0"/>
              </a:rPr>
              <a:t>،</a:t>
            </a:r>
            <a:r>
              <a:rPr lang="ar-SA" sz="3600" b="1" dirty="0">
                <a:latin typeface="Times New Roman" panose="02020603050405020304" pitchFamily="18" charset="0"/>
              </a:rPr>
              <a:t> بعيد الخلاص من الخطاة</a:t>
            </a:r>
            <a:r>
              <a:rPr lang="ar-EG" sz="3600" b="1" dirty="0" err="1">
                <a:latin typeface="Times New Roman" panose="02020603050405020304" pitchFamily="18" charset="0"/>
              </a:rPr>
              <a:t>،</a:t>
            </a:r>
            <a:r>
              <a:rPr lang="ar-SA" sz="3600" b="1" dirty="0">
                <a:latin typeface="Times New Roman" panose="02020603050405020304" pitchFamily="18" charset="0"/>
              </a:rPr>
              <a:t> لأنهم لم يطلبوا حقوقك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Mardi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الثالثة من يوم الثلاثاء</a:t>
            </a:r>
            <a:endParaRPr lang="en-US" altLang="fr-FR" sz="2000"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118 : 118 – 119</a:t>
            </a:r>
          </a:p>
          <a:p>
            <a:pPr marL="0" indent="0" algn="just">
              <a:lnSpc>
                <a:spcPct val="90000"/>
              </a:lnSpc>
              <a:buNone/>
            </a:pPr>
            <a:r>
              <a:rPr lang="fr-FR" sz="2800" b="1" dirty="0"/>
              <a:t>Soutiens ma cause, défends-moi, en Ta promesse fais-moi vivre! Le salut s'éloigne des impies qui ne cherchent pas Tes commandements. </a:t>
            </a:r>
            <a:r>
              <a:rPr lang="fr-FR" sz="2800" b="1" dirty="0">
                <a:solidFill>
                  <a:srgbClr val="C00000"/>
                </a:solidFill>
              </a:rPr>
              <a:t>Alléluia</a:t>
            </a:r>
          </a:p>
        </p:txBody>
      </p:sp>
    </p:spTree>
    <p:extLst>
      <p:ext uri="{BB962C8B-B14F-4D97-AF65-F5344CB8AC3E}">
        <p14:creationId xmlns:p14="http://schemas.microsoft.com/office/powerpoint/2010/main" val="22129491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1483876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404626"/>
            <a:ext cx="5616623" cy="2976701"/>
          </a:xfrm>
        </p:spPr>
        <p:txBody>
          <a:bodyPr>
            <a:normAutofit/>
          </a:bodyPr>
          <a:lstStyle/>
          <a:p>
            <a:pPr marL="0" indent="0">
              <a:buNone/>
            </a:pPr>
            <a:r>
              <a:rPr lang="da-DK" sz="2800" b="1" i="1" dirty="0">
                <a:solidFill>
                  <a:srgbClr val="C00000"/>
                </a:solidFill>
              </a:rPr>
              <a:t>Job 23 : 2 ; 24 : 25</a:t>
            </a:r>
            <a:br>
              <a:rPr lang="fr-FR" sz="2800" b="1" i="1" dirty="0">
                <a:solidFill>
                  <a:srgbClr val="C00000"/>
                </a:solidFill>
              </a:rPr>
            </a:br>
            <a:r>
              <a:rPr lang="fr-FR" sz="2800" b="1" dirty="0"/>
              <a:t>C'est toujours une révolte que ma plainte ; sa main reste pesante, malgré mon gémissement.</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429000"/>
            <a:ext cx="5457799" cy="3056274"/>
          </a:xfrm>
          <a:prstGeom prst="rect">
            <a:avLst/>
          </a:prstGeom>
        </p:spPr>
        <p:txBody>
          <a:bodyPr wrap="square">
            <a:normAutofit/>
          </a:bodyPr>
          <a:lstStyle/>
          <a:p>
            <a:pPr marL="0" marR="0" lvl="0" indent="0" algn="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أيوب ٢٣ : ٢ - ٢٤ : ١ -٢٥</a:t>
            </a:r>
            <a:br>
              <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أنا أعلم أن توبيخي هو منه. ويده قد ثقلت على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تنهدى</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548680"/>
            <a:ext cx="11362455" cy="25202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Iwb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pi`;</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myi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000" b="1" i="0" u="none" strike="noStrike" kern="1200" cap="none" spc="0" normalizeH="0" baseline="0" noProof="0" dirty="0" err="1">
                <a:ln>
                  <a:noFill/>
                </a:ln>
                <a:solidFill>
                  <a:prstClr val="black"/>
                </a:solidFill>
                <a:effectLst/>
                <a:uLnTx/>
                <a:uFillTx/>
                <a:latin typeface="Athanasius"/>
                <a:ea typeface="+mn-ea"/>
                <a:cs typeface="+mn-cs"/>
              </a:rPr>
              <a:t>Ke</a:t>
            </a:r>
            <a:r>
              <a:rPr kumimoji="0" lang="fr-FR" sz="3000" b="1" i="0" u="none" strike="noStrike" kern="1200" cap="none" spc="0" normalizeH="0" baseline="0" noProof="0" dirty="0">
                <a:ln>
                  <a:noFill/>
                </a:ln>
                <a:solidFill>
                  <a:prstClr val="black"/>
                </a:solidFill>
                <a:effectLst/>
                <a:uLnTx/>
                <a:uFillTx/>
                <a:latin typeface="Athanasius"/>
                <a:ea typeface="+mn-ea"/>
                <a:cs typeface="+mn-cs"/>
              </a:rPr>
              <a:t>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gar</a:t>
            </a:r>
            <a:r>
              <a:rPr kumimoji="0" lang="fr-FR" sz="3000" b="1" i="0" u="none" strike="noStrike" kern="1200" cap="none" spc="0" normalizeH="0" baseline="0" noProof="0" dirty="0">
                <a:ln>
                  <a:noFill/>
                </a:ln>
                <a:solidFill>
                  <a:prstClr val="black"/>
                </a:solidFill>
                <a:effectLst/>
                <a:uLnTx/>
                <a:uFillTx/>
                <a:latin typeface="Athanasius"/>
                <a:ea typeface="+mn-ea"/>
                <a:cs typeface="+mn-cs"/>
              </a:rPr>
              <a:t>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èemi</a:t>
            </a:r>
            <a:r>
              <a:rPr kumimoji="0" lang="fr-FR" sz="3000" b="1" i="0" u="none" strike="noStrike" kern="1200" cap="none" spc="0" normalizeH="0" baseline="0" noProof="0" dirty="0">
                <a:ln>
                  <a:noFill/>
                </a:ln>
                <a:solidFill>
                  <a:prstClr val="black"/>
                </a:solidFill>
                <a:effectLst/>
                <a:uLnTx/>
                <a:uFillTx/>
                <a:latin typeface="Athanasius"/>
                <a:ea typeface="+mn-ea"/>
                <a:cs typeface="+mn-cs"/>
              </a:rPr>
              <a:t> je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paco</a:t>
            </a:r>
            <a:r>
              <a:rPr kumimoji="0" lang="fr-FR" sz="3000" b="1" i="0" u="none" strike="noStrike" kern="1200" cap="none" spc="0" normalizeH="0" baseline="0" noProof="0" dirty="0">
                <a:ln>
                  <a:noFill/>
                </a:ln>
                <a:solidFill>
                  <a:prstClr val="black"/>
                </a:solidFill>
                <a:effectLst/>
                <a:uLnTx/>
                <a:uFillTx/>
                <a:latin typeface="Athanasius"/>
                <a:ea typeface="+mn-ea"/>
                <a:cs typeface="+mn-cs"/>
              </a:rPr>
              <a:t>\i ou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èebol</a:t>
            </a:r>
            <a:r>
              <a:rPr kumimoji="0" lang="fr-FR" sz="3000" b="1" i="0" u="none" strike="noStrike" kern="1200" cap="none" spc="0" normalizeH="0" baseline="0" noProof="0" dirty="0">
                <a:ln>
                  <a:noFill/>
                </a:ln>
                <a:solidFill>
                  <a:prstClr val="black"/>
                </a:solidFill>
                <a:effectLst/>
                <a:uLnTx/>
                <a:uFillTx/>
                <a:latin typeface="Athanasius"/>
                <a:ea typeface="+mn-ea"/>
                <a:cs typeface="+mn-cs"/>
              </a:rPr>
              <a:t>\</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itotf</a:t>
            </a:r>
            <a:r>
              <a:rPr kumimoji="0" lang="fr-FR" sz="3000" b="1" i="0" u="none" strike="noStrike" kern="1200" cap="none" spc="0" normalizeH="0" baseline="0" noProof="0" dirty="0">
                <a:ln>
                  <a:noFill/>
                </a:ln>
                <a:solidFill>
                  <a:prstClr val="black"/>
                </a:solidFill>
                <a:effectLst/>
                <a:uLnTx/>
                <a:uFillTx/>
                <a:latin typeface="Athanasius"/>
                <a:ea typeface="+mn-ea"/>
                <a:cs typeface="+mn-cs"/>
              </a:rPr>
              <a:t>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pe</a:t>
            </a:r>
            <a:r>
              <a:rPr kumimoji="0" lang="fr-FR" sz="3000" b="1" i="0" u="none" strike="noStrike" kern="1200" cap="none" spc="0" normalizeH="0" baseline="0" noProof="0" dirty="0">
                <a:ln>
                  <a:noFill/>
                </a:ln>
                <a:solidFill>
                  <a:prstClr val="black"/>
                </a:solidFill>
                <a:effectLst/>
                <a:uLnTx/>
                <a:uFillTx/>
                <a:latin typeface="Athanasius"/>
                <a:ea typeface="+mn-ea"/>
                <a:cs typeface="+mn-cs"/>
              </a:rPr>
              <a:t> &gt;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3000" b="1" i="0" u="none" strike="noStrike" kern="1200" cap="none" spc="0" normalizeH="0" baseline="0" noProof="0" dirty="0">
                <a:ln>
                  <a:noFill/>
                </a:ln>
                <a:solidFill>
                  <a:prstClr val="black"/>
                </a:solidFill>
                <a:effectLst/>
                <a:uLnTx/>
                <a:uFillTx/>
                <a:latin typeface="Athanasius"/>
                <a:ea typeface="+mn-ea"/>
                <a:cs typeface="+mn-cs"/>
              </a:rPr>
              <a:t>\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tefjij</a:t>
            </a:r>
            <a:r>
              <a:rPr kumimoji="0" lang="fr-FR" sz="3000" b="1" i="0" u="none" strike="noStrike" kern="1200" cap="none" spc="0" normalizeH="0" baseline="0" noProof="0" dirty="0">
                <a:ln>
                  <a:noFill/>
                </a:ln>
                <a:solidFill>
                  <a:prstClr val="black"/>
                </a:solidFill>
                <a:effectLst/>
                <a:uLnTx/>
                <a:uFillTx/>
                <a:latin typeface="Athanasius"/>
                <a:ea typeface="+mn-ea"/>
                <a:cs typeface="+mn-cs"/>
              </a:rPr>
              <a:t>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ac`è</a:t>
            </a:r>
            <a:r>
              <a:rPr kumimoji="0" lang="fr-FR" sz="3000" b="1" i="0" u="none" strike="noStrike" kern="1200" cap="none" spc="0" normalizeH="0" baseline="0" noProof="0" dirty="0">
                <a:ln>
                  <a:noFill/>
                </a:ln>
                <a:solidFill>
                  <a:prstClr val="black"/>
                </a:solidFill>
                <a:effectLst/>
                <a:uLnTx/>
                <a:uFillTx/>
                <a:latin typeface="Athanasius"/>
                <a:ea typeface="+mn-ea"/>
                <a:cs typeface="+mn-cs"/>
              </a:rPr>
              <a:t>\</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ro</a:t>
            </a:r>
            <a:r>
              <a:rPr kumimoji="0" lang="fr-FR" sz="3000" b="1" i="0" u="none" strike="noStrike" kern="1200" cap="none" spc="0" normalizeH="0" baseline="0" noProof="0" dirty="0">
                <a:ln>
                  <a:noFill/>
                </a:ln>
                <a:solidFill>
                  <a:prstClr val="black"/>
                </a:solidFill>
                <a:effectLst/>
                <a:uLnTx/>
                <a:uFillTx/>
                <a:latin typeface="Athanasius"/>
                <a:ea typeface="+mn-ea"/>
                <a:cs typeface="+mn-cs"/>
              </a:rPr>
              <a:t>]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èejen</a:t>
            </a:r>
            <a:r>
              <a:rPr kumimoji="0" lang="fr-FR" sz="3000" b="1" i="0" u="none" strike="noStrike" kern="1200" cap="none" spc="0" normalizeH="0" baseline="0" noProof="0" dirty="0">
                <a:ln>
                  <a:noFill/>
                </a:ln>
                <a:solidFill>
                  <a:prstClr val="black"/>
                </a:solidFill>
                <a:effectLst/>
                <a:uLnTx/>
                <a:uFillTx/>
                <a:latin typeface="Athanasius"/>
                <a:ea typeface="+mn-ea"/>
                <a:cs typeface="+mn-cs"/>
              </a:rPr>
              <a:t>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pafi`èa</a:t>
            </a:r>
            <a:r>
              <a:rPr kumimoji="0" lang="fr-FR" sz="3000" b="1" i="0" u="none" strike="noStrike" kern="1200" cap="none" spc="0" normalizeH="0" baseline="0" noProof="0" dirty="0">
                <a:ln>
                  <a:noFill/>
                </a:ln>
                <a:solidFill>
                  <a:prstClr val="black"/>
                </a:solidFill>
                <a:effectLst/>
                <a:uLnTx/>
                <a:uFillTx/>
                <a:latin typeface="Athanasius"/>
                <a:ea typeface="+mn-ea"/>
                <a:cs typeface="+mn-cs"/>
              </a:rPr>
              <a:t>\om.</a:t>
            </a:r>
            <a:br>
              <a:rPr kumimoji="0" lang="fr-FR" sz="3000" b="1" i="0" u="none" strike="noStrike" kern="1200" cap="none" spc="0" normalizeH="0" baseline="0" noProof="0" dirty="0">
                <a:ln>
                  <a:noFill/>
                </a:ln>
                <a:solidFill>
                  <a:prstClr val="black"/>
                </a:solidFill>
                <a:effectLst/>
                <a:uLnTx/>
                <a:uFillTx/>
                <a:latin typeface="Athanasius"/>
                <a:ea typeface="+mn-ea"/>
                <a:cs typeface="+mn-cs"/>
              </a:rPr>
            </a:b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006831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Matthieu 23 : 37 à 24 : 2</a:t>
            </a:r>
          </a:p>
          <a:p>
            <a:pPr marL="0" indent="0" algn="just">
              <a:buNone/>
            </a:pPr>
            <a:r>
              <a:rPr lang="fr-FR" sz="2800" b="1" dirty="0"/>
              <a:t>«Jérusalem, Jérusalem, toi qui tues les prophètes et lapides ceux qui te sont envoyés, que de fois j'ai voulu rassembler tes enfants comme une poule rassemble ses poussins sous ses ailes, et vous n'avez pas voulu! Eh bien! elle va vous être laissée déserte, votre maison. Car, je vous le dis, désormais vous ne me verrez plus, jusqu'à ce que vous disiez: Béni soit celui qui vient au nom du Seigneur.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i="1" dirty="0">
                <a:solidFill>
                  <a:srgbClr val="C00000"/>
                </a:solidFill>
              </a:rPr>
              <a:t>متى ٢٣ : ٣٧ -٣٩، ٢٤ : ١، ٢</a:t>
            </a:r>
            <a:endParaRPr lang="fr-FR" sz="3600" b="1" i="1" dirty="0">
              <a:solidFill>
                <a:srgbClr val="C00000"/>
              </a:solidFill>
            </a:endParaRPr>
          </a:p>
          <a:p>
            <a:pPr algn="just" rtl="1"/>
            <a:r>
              <a:rPr lang="ar-SA" sz="3600" b="1" dirty="0">
                <a:latin typeface="Times New Roman" panose="02020603050405020304" pitchFamily="18" charset="0"/>
              </a:rPr>
              <a:t>يا أورشليم يا أورشليم يا قاتلة الأنبياء وراجمة المرسلين إليها. كم من مرة أردت أن أجمع بنيك كما يجمع الطائر فراخه تحت جناحيه فلم تريدوا. </a:t>
            </a:r>
            <a:r>
              <a:rPr lang="ar-SA" sz="3600" b="1" dirty="0" err="1">
                <a:latin typeface="Times New Roman" panose="02020603050405020304" pitchFamily="18" charset="0"/>
              </a:rPr>
              <a:t>هوذا</a:t>
            </a:r>
            <a:r>
              <a:rPr lang="ar-SA" sz="3600" b="1" dirty="0">
                <a:latin typeface="Times New Roman" panose="02020603050405020304" pitchFamily="18" charset="0"/>
              </a:rPr>
              <a:t> أترك لكم بيتكم </a:t>
            </a:r>
            <a:r>
              <a:rPr lang="ar-SA" sz="3600" b="1" dirty="0" err="1">
                <a:latin typeface="Times New Roman" panose="02020603050405020304" pitchFamily="18" charset="0"/>
              </a:rPr>
              <a:t>خراباً.</a:t>
            </a:r>
            <a:r>
              <a:rPr lang="ar-SA" sz="3600" b="1" dirty="0">
                <a:latin typeface="Times New Roman" panose="02020603050405020304" pitchFamily="18" charset="0"/>
              </a:rPr>
              <a:t> ف</a:t>
            </a:r>
            <a:r>
              <a:rPr lang="ar-EG" sz="3600" b="1" dirty="0">
                <a:latin typeface="Times New Roman" panose="02020603050405020304" pitchFamily="18" charset="0"/>
              </a:rPr>
              <a:t>إ</a:t>
            </a:r>
            <a:r>
              <a:rPr lang="ar-SA" sz="3600" b="1" dirty="0">
                <a:latin typeface="Times New Roman" panose="02020603050405020304" pitchFamily="18" charset="0"/>
              </a:rPr>
              <a:t>نى أقول لكم </a:t>
            </a:r>
            <a:r>
              <a:rPr lang="ar-EG" sz="3600" b="1" dirty="0">
                <a:latin typeface="Times New Roman" panose="02020603050405020304" pitchFamily="18" charset="0"/>
              </a:rPr>
              <a:t>إ</a:t>
            </a:r>
            <a:r>
              <a:rPr lang="ar-SA" sz="3600" b="1" dirty="0" err="1">
                <a:latin typeface="Times New Roman" panose="02020603050405020304" pitchFamily="18" charset="0"/>
              </a:rPr>
              <a:t>نكم</a:t>
            </a:r>
            <a:r>
              <a:rPr lang="ar-SA" sz="3600" b="1" dirty="0">
                <a:latin typeface="Times New Roman" panose="02020603050405020304" pitchFamily="18" charset="0"/>
              </a:rPr>
              <a:t> من الآن لا ترون</a:t>
            </a:r>
            <a:r>
              <a:rPr lang="ar-EG" sz="3600" b="1" dirty="0">
                <a:latin typeface="Times New Roman" panose="02020603050405020304" pitchFamily="18" charset="0"/>
              </a:rPr>
              <a:t>ن</a:t>
            </a:r>
            <a:r>
              <a:rPr lang="ar-SA" sz="3600" b="1" dirty="0">
                <a:latin typeface="Times New Roman" panose="02020603050405020304" pitchFamily="18" charset="0"/>
              </a:rPr>
              <a:t>ى حتى تقولوا مبارك</a:t>
            </a:r>
            <a:r>
              <a:rPr lang="ar-EG" sz="3600" b="1" dirty="0">
                <a:latin typeface="Times New Roman" panose="02020603050405020304" pitchFamily="18" charset="0"/>
              </a:rPr>
              <a:t> الآتى</a:t>
            </a:r>
            <a:r>
              <a:rPr lang="ar-SA" sz="3600" b="1" dirty="0">
                <a:latin typeface="Times New Roman" panose="02020603050405020304" pitchFamily="18" charset="0"/>
              </a:rPr>
              <a:t> ب</a:t>
            </a:r>
            <a:r>
              <a:rPr lang="ar-EG" sz="3600" b="1" dirty="0">
                <a:latin typeface="Times New Roman" panose="02020603050405020304" pitchFamily="18" charset="0"/>
              </a:rPr>
              <a:t>إ</a:t>
            </a:r>
            <a:r>
              <a:rPr lang="ar-SA" sz="3600" b="1" dirty="0">
                <a:latin typeface="Times New Roman" panose="02020603050405020304" pitchFamily="18" charset="0"/>
              </a:rPr>
              <a:t>سم </a:t>
            </a:r>
            <a:r>
              <a:rPr lang="ar-SA" sz="3600" b="1" dirty="0" err="1">
                <a:latin typeface="Times New Roman" panose="02020603050405020304" pitchFamily="18" charset="0"/>
              </a:rPr>
              <a:t>الرب.</a:t>
            </a:r>
            <a:r>
              <a:rPr lang="ar-SA" sz="3600" b="1" dirty="0">
                <a:latin typeface="Times New Roman" panose="02020603050405020304" pitchFamily="18" charset="0"/>
              </a:rPr>
              <a:t>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Mardi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الثالثة من يوم الثلاثاء</a:t>
            </a:r>
            <a:endParaRPr lang="en-US" altLang="fr-FR" sz="2000" b="1" i="1" dirty="0">
              <a:solidFill>
                <a:schemeClr val="bg1"/>
              </a:solidFill>
            </a:endParaRPr>
          </a:p>
        </p:txBody>
      </p:sp>
    </p:spTree>
    <p:extLst>
      <p:ext uri="{BB962C8B-B14F-4D97-AF65-F5344CB8AC3E}">
        <p14:creationId xmlns:p14="http://schemas.microsoft.com/office/powerpoint/2010/main" val="28030223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Jésus était sorti du Temple et s'en allait. Ses disciples s'avancèrent pour lui faire remarquer les constructions du Temple. Prenant la parole, il leur dit: «Vous voyez tout cela, n'est-ce pas? En vérité, je vous le déclare, il ne restera pas ici pierre sur pierre : tout sera détruit.»</a:t>
            </a:r>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ولما خرج يسوع من الهيكل ومضى</a:t>
            </a:r>
            <a:r>
              <a:rPr lang="ar-EG" sz="3600" b="1" dirty="0" err="1">
                <a:latin typeface="Times New Roman" panose="02020603050405020304" pitchFamily="18" charset="0"/>
              </a:rPr>
              <a:t>،</a:t>
            </a:r>
            <a:r>
              <a:rPr lang="ar-SA" sz="3600" b="1" dirty="0">
                <a:latin typeface="Times New Roman" panose="02020603050405020304" pitchFamily="18" charset="0"/>
              </a:rPr>
              <a:t> تقدم إليه تلاميذه ليروه بناء الهيكل. أما هو فأجاب وقال لهم</a:t>
            </a:r>
            <a:r>
              <a:rPr lang="ar-EG" sz="3600" b="1" dirty="0" err="1">
                <a:latin typeface="Times New Roman" panose="02020603050405020304" pitchFamily="18" charset="0"/>
              </a:rPr>
              <a:t>:</a:t>
            </a:r>
            <a:r>
              <a:rPr lang="ar-SA" sz="3600" b="1" dirty="0">
                <a:latin typeface="Times New Roman" panose="02020603050405020304" pitchFamily="18" charset="0"/>
              </a:rPr>
              <a:t> أنظروا هذا كله. الحق أقول لكم </a:t>
            </a:r>
            <a:r>
              <a:rPr lang="ar-EG" sz="3600" b="1" dirty="0">
                <a:latin typeface="Times New Roman" panose="02020603050405020304" pitchFamily="18" charset="0"/>
              </a:rPr>
              <a:t>إ</a:t>
            </a:r>
            <a:r>
              <a:rPr lang="ar-SA" sz="3600" b="1" dirty="0">
                <a:latin typeface="Times New Roman" panose="02020603050405020304" pitchFamily="18" charset="0"/>
              </a:rPr>
              <a:t>نه لا يترك ههنا حجر على حجر </a:t>
            </a:r>
            <a:r>
              <a:rPr lang="ar-EG" sz="3600" b="1" dirty="0">
                <a:latin typeface="Times New Roman" panose="02020603050405020304" pitchFamily="18" charset="0"/>
              </a:rPr>
              <a:t>إ</a:t>
            </a:r>
            <a:r>
              <a:rPr lang="ar-SA" sz="3600" b="1" dirty="0">
                <a:latin typeface="Times New Roman" panose="02020603050405020304" pitchFamily="18" charset="0"/>
              </a:rPr>
              <a:t>لا وينقض.</a:t>
            </a:r>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Mardi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الثالثة من يوم الثلاثاء</a:t>
            </a:r>
            <a:endParaRPr lang="en-US" altLang="fr-FR" sz="2000" b="1" i="1" dirty="0">
              <a:solidFill>
                <a:schemeClr val="bg1"/>
              </a:solidFill>
            </a:endParaRPr>
          </a:p>
        </p:txBody>
      </p:sp>
    </p:spTree>
    <p:extLst>
      <p:ext uri="{BB962C8B-B14F-4D97-AF65-F5344CB8AC3E}">
        <p14:creationId xmlns:p14="http://schemas.microsoft.com/office/powerpoint/2010/main" val="27569961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31ADA209-0075-4739-B392-E900C74F892F}"/>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6ème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19475623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9690312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43433"/>
            <a:ext cx="3666705" cy="6001643"/>
          </a:xfrm>
          <a:prstGeom prst="rect">
            <a:avLst/>
          </a:prstGeom>
        </p:spPr>
        <p:txBody>
          <a:bodyPr wrap="square" anchor="ctr" anchorCtr="0">
            <a:spAutoFit/>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469777"/>
            <a:ext cx="4285760" cy="6124754"/>
          </a:xfrm>
          <a:prstGeom prst="rect">
            <a:avLst/>
          </a:prstGeom>
        </p:spPr>
        <p:txBody>
          <a:bodyPr wrap="square">
            <a:spAutoFit/>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019172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Le Seigneur a dit: combien de fois J'ai voulu rassembler tes enfants, Jérusalem, comme la poule qui rassemble ses poussins sous ses ailes et vous n'avez pas voulu. Maintenant, J'abandonne votre temple désert jusqu'à la fin des temps. Lorsque les disciples entendirent la prophétie du Sauveur, ils Lui montrèrent l'architecture du temple, les pierres sacrées et les lieux interdits aux païens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latin typeface="Times New Roman" panose="02020603050405020304" pitchFamily="18" charset="0"/>
              </a:rPr>
              <a:t>طــرح</a:t>
            </a:r>
            <a:endParaRPr lang="fr-FR" sz="3600" b="1" i="1" dirty="0">
              <a:solidFill>
                <a:srgbClr val="C00000"/>
              </a:solidFill>
              <a:latin typeface="Times New Roman" panose="02020603050405020304" pitchFamily="18" charset="0"/>
            </a:endParaRPr>
          </a:p>
          <a:p>
            <a:pPr algn="just" rtl="1"/>
            <a:r>
              <a:rPr lang="ar-SA" sz="3600" b="1" dirty="0">
                <a:latin typeface="Times New Roman" panose="02020603050405020304" pitchFamily="18" charset="0"/>
              </a:rPr>
              <a:t>كم من مرة قال الرب</a:t>
            </a:r>
            <a:r>
              <a:rPr lang="ar-EG" sz="3600" b="1" dirty="0" err="1">
                <a:latin typeface="Times New Roman" panose="02020603050405020304" pitchFamily="18" charset="0"/>
              </a:rPr>
              <a:t>:</a:t>
            </a:r>
            <a:r>
              <a:rPr lang="ar-SA" sz="3600" b="1" dirty="0">
                <a:latin typeface="Times New Roman" panose="02020603050405020304" pitchFamily="18" charset="0"/>
              </a:rPr>
              <a:t> أردت أن أجمع بنيك يا أورشليم كمثل الطائر الذى يجمع فراخه تحت جناحيه فلم تريدوا. أنا أترك لكم بيتكم خراباً قال الرب إلى ال</a:t>
            </a:r>
            <a:r>
              <a:rPr lang="ar-EG" sz="3600" b="1" dirty="0">
                <a:latin typeface="Times New Roman" panose="02020603050405020304" pitchFamily="18" charset="0"/>
              </a:rPr>
              <a:t>إ</a:t>
            </a:r>
            <a:r>
              <a:rPr lang="ar-SA" sz="3600" b="1" dirty="0" err="1">
                <a:latin typeface="Times New Roman" panose="02020603050405020304" pitchFamily="18" charset="0"/>
              </a:rPr>
              <a:t>نقضاء</a:t>
            </a:r>
            <a:r>
              <a:rPr lang="ar-SA" sz="3600" b="1" dirty="0">
                <a:latin typeface="Times New Roman" panose="02020603050405020304" pitchFamily="18" charset="0"/>
              </a:rPr>
              <a:t> فلما سمع التلاميذ نبوة النبي والمخلص أروه بناء الهيكل والحجارة المكرمة والمحرمات</a:t>
            </a:r>
            <a:r>
              <a:rPr lang="ar-EG" sz="3600" b="1" dirty="0">
                <a:latin typeface="Times New Roman" panose="02020603050405020304" pitchFamily="18" charset="0"/>
              </a:rPr>
              <a:t> (المكان الذى لا يدخله أممى</a:t>
            </a:r>
            <a:r>
              <a:rPr lang="ar-EG" sz="3600" b="1" dirty="0" err="1">
                <a:latin typeface="Times New Roman" panose="02020603050405020304" pitchFamily="18" charset="0"/>
              </a:rPr>
              <a:t>)</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Mardi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الثالثة من يوم الثلاثاء</a:t>
            </a:r>
            <a:endParaRPr lang="en-US" altLang="fr-FR" sz="2000" b="1" i="1" dirty="0">
              <a:solidFill>
                <a:schemeClr val="bg1"/>
              </a:solidFill>
            </a:endParaRPr>
          </a:p>
        </p:txBody>
      </p:sp>
    </p:spTree>
    <p:extLst>
      <p:ext uri="{BB962C8B-B14F-4D97-AF65-F5344CB8AC3E}">
        <p14:creationId xmlns:p14="http://schemas.microsoft.com/office/powerpoint/2010/main" val="44788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Il leur répondit: il ne restera pas ici pierre sur pierre; tout sera détruit. En fait, cela arriva quarante ans après l'ascension de notre Sauveur. Les romains vinrent, détruisirent la ville et démolirent le temple jusqu'à nos jours. Des dizaines de milliers de juifs furent passés par l'épée et la colère de Dieu et Sa malédiction les recouvrirent.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فأجابهم قائلاً: أنه لا يترك ههنا حجر على حجر إلا وينقض. فبالحقيقة صار هذا من بعد أربعين سنة لصعود مخلصنا. جاء الروم وهدموا المدينة وخربوا الهيكل إلى </a:t>
            </a:r>
            <a:r>
              <a:rPr lang="ar-SA" sz="3600" b="1" dirty="0" err="1">
                <a:latin typeface="Times New Roman" panose="02020603050405020304" pitchFamily="18" charset="0"/>
              </a:rPr>
              <a:t>اليوم.</a:t>
            </a:r>
            <a:r>
              <a:rPr lang="ar-SA" sz="3600" b="1" dirty="0">
                <a:latin typeface="Times New Roman" panose="02020603050405020304" pitchFamily="18" charset="0"/>
              </a:rPr>
              <a:t> </a:t>
            </a:r>
            <a:r>
              <a:rPr lang="ar-EG" sz="3600" b="1" dirty="0">
                <a:latin typeface="Times New Roman" panose="02020603050405020304" pitchFamily="18" charset="0"/>
              </a:rPr>
              <a:t>وقتلوا </a:t>
            </a:r>
            <a:r>
              <a:rPr lang="ar-SA" sz="3600" b="1" dirty="0">
                <a:latin typeface="Times New Roman" panose="02020603050405020304" pitchFamily="18" charset="0"/>
              </a:rPr>
              <a:t>مائة وعشر</a:t>
            </a:r>
            <a:r>
              <a:rPr lang="ar-EG" sz="3600" b="1" dirty="0">
                <a:latin typeface="Times New Roman" panose="02020603050405020304" pitchFamily="18" charset="0"/>
              </a:rPr>
              <a:t>ي</a:t>
            </a:r>
            <a:r>
              <a:rPr lang="ar-SA" sz="3600" b="1" dirty="0">
                <a:latin typeface="Times New Roman" panose="02020603050405020304" pitchFamily="18" charset="0"/>
              </a:rPr>
              <a:t>ن ربوة</a:t>
            </a:r>
            <a:r>
              <a:rPr lang="ar-EG" sz="3600" b="1" dirty="0">
                <a:latin typeface="Times New Roman" panose="02020603050405020304" pitchFamily="18" charset="0"/>
              </a:rPr>
              <a:t> من</a:t>
            </a:r>
            <a:r>
              <a:rPr lang="ar-SA" sz="3600" b="1" dirty="0">
                <a:latin typeface="Times New Roman" panose="02020603050405020304" pitchFamily="18" charset="0"/>
              </a:rPr>
              <a:t> رجال  اليهود بحد السيف</a:t>
            </a:r>
            <a:r>
              <a:rPr lang="ar-EG" sz="3600" b="1" dirty="0" err="1">
                <a:latin typeface="Times New Roman" panose="02020603050405020304" pitchFamily="18" charset="0"/>
              </a:rPr>
              <a:t>،</a:t>
            </a:r>
            <a:r>
              <a:rPr lang="ar-SA" sz="3600" b="1" dirty="0">
                <a:latin typeface="Times New Roman" panose="02020603050405020304" pitchFamily="18" charset="0"/>
              </a:rPr>
              <a:t> وحل عليهم غضب الله</a:t>
            </a:r>
            <a:r>
              <a:rPr lang="ar-EG" sz="3600" b="1" dirty="0" err="1">
                <a:latin typeface="Times New Roman" panose="02020603050405020304" pitchFamily="18" charset="0"/>
              </a:rPr>
              <a:t>،</a:t>
            </a:r>
            <a:r>
              <a:rPr lang="ar-SA" sz="3600" b="1" dirty="0">
                <a:latin typeface="Times New Roman" panose="02020603050405020304" pitchFamily="18" charset="0"/>
              </a:rPr>
              <a:t> واللعنة غطت وجوههم.</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Mardi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الثالثة من يوم الثلاثاء</a:t>
            </a:r>
            <a:endParaRPr lang="en-US" altLang="fr-FR" sz="2000" b="1" i="1" dirty="0">
              <a:solidFill>
                <a:schemeClr val="bg1"/>
              </a:solidFill>
            </a:endParaRPr>
          </a:p>
        </p:txBody>
      </p:sp>
    </p:spTree>
    <p:extLst>
      <p:ext uri="{BB962C8B-B14F-4D97-AF65-F5344CB8AC3E}">
        <p14:creationId xmlns:p14="http://schemas.microsoft.com/office/powerpoint/2010/main" val="19677757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مرد</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المسيح مخلصنا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جاء وتألم</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لكي 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لامه يخلصنا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فلنمجده ونرفع </a:t>
            </a:r>
            <a:r>
              <a:rPr kumimoji="0" lang="ar-EG"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سمه</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E9245216-DE08-4A60-B9CB-48FEC2290D24}"/>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6ème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10505596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237591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963196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Oh! Si je savais comment l'atteindre, parvenir jusqu'à sa demeure, J'ouvrirais un procès devant lui, ma bouche serait pleine de griefs. Je connaîtrais les termes de sa réponse, attentif à ce qu'il me dirait. Jetterait-il toute sa force dans ce débat avec moi ? Non, il lui suffirait de me prêter attention. Il reconnaîtrait dans son adversaire un homme droit, et je triompherais de mon juge. Si je vais vers l'orient, il est absent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من الذي يعلم أنى أجده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وأنهم تحابوا معى إلى التمام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ولست أستطيع أن أقول حكمًا أمامه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فيمتلئ فمي توبيخًا. أنا أعلم بثبات ما يقوله لي</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وأشعر بما يعرفنى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ولا يأتى على بقوة عظيمة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ولا يفسح لي في الرجز. لأن البر والتوبيخ هما منه. و يخرج حكمي إلى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نقضاء</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وأمضى إلى الأوائل. ولا أكون بعد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ولا أعلم ما في الأواخر.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687621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 6</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du mardi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391597389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212976"/>
            <a:ext cx="5616623" cy="3168352"/>
          </a:xfrm>
        </p:spPr>
        <p:txBody>
          <a:bodyPr>
            <a:noAutofit/>
          </a:bodyPr>
          <a:lstStyle/>
          <a:p>
            <a:pPr marL="0" indent="0" algn="ctr">
              <a:buNone/>
            </a:pPr>
            <a:r>
              <a:rPr lang="fr-FR" sz="2800" b="1" i="1" dirty="0">
                <a:solidFill>
                  <a:srgbClr val="C00000"/>
                </a:solidFill>
              </a:rPr>
              <a:t>Ezéchiel 21 : 3 - 13</a:t>
            </a:r>
          </a:p>
          <a:p>
            <a:pPr marL="0" indent="0" algn="just">
              <a:buNone/>
            </a:pPr>
            <a:r>
              <a:rPr lang="fr-FR" sz="2800" b="1" dirty="0"/>
              <a:t>Tu diras au pays d'Israël: Ainsi parle le Seigneur. Me voici contre toi; je vais tirer mon épée du fourreau et retrancher de chez toi le juste et l'impie.</a:t>
            </a:r>
            <a:endParaRPr lang="fr-FR" sz="2800" b="1" dirty="0">
              <a:solidFill>
                <a:srgbClr val="FF0000"/>
              </a:solidFill>
            </a:endParaRPr>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Sixième Heure du Mardi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212976"/>
            <a:ext cx="5457799" cy="3272298"/>
          </a:xfrm>
          <a:prstGeom prst="rect">
            <a:avLst/>
          </a:prstGeom>
        </p:spPr>
        <p:txBody>
          <a:bodyPr wrap="square">
            <a:normAutofit/>
          </a:bodyPr>
          <a:lstStyle/>
          <a:p>
            <a:pPr lvl="0" algn="ctr" rtl="1" fontAlgn="base">
              <a:spcBef>
                <a:spcPct val="20000"/>
              </a:spcBef>
              <a:spcAft>
                <a:spcPct val="0"/>
              </a:spcAft>
            </a:pPr>
            <a:r>
              <a:rPr lang="ar-SA" sz="3600" b="1" i="1" dirty="0">
                <a:solidFill>
                  <a:srgbClr val="C00000"/>
                </a:solidFill>
              </a:rPr>
              <a:t>حزقيال ٢١ : ٣-١٣</a:t>
            </a:r>
            <a:endParaRPr lang="fr-FR" sz="3600" b="1" i="1" dirty="0">
              <a:solidFill>
                <a:srgbClr val="C00000"/>
              </a:solidFill>
            </a:endParaRPr>
          </a:p>
          <a:p>
            <a:pPr algn="just" rtl="1" fontAlgn="base">
              <a:spcBef>
                <a:spcPct val="20000"/>
              </a:spcBef>
              <a:spcAft>
                <a:spcPct val="0"/>
              </a:spcAft>
            </a:pPr>
            <a:r>
              <a:rPr lang="ar-SA" sz="3600" b="1" dirty="0"/>
              <a:t>هذا ما يقوله السيد الرب: هآنذا ضدك وأستل سيفي من غمده، وأستأصل منك الظالم والمتجاوز الناموس،</a:t>
            </a:r>
            <a:endParaRPr lang="fr-FR" sz="3600" b="1" dirty="0"/>
          </a:p>
          <a:p>
            <a:pPr lvl="0" algn="ctr" rtl="1" fontAlgn="base">
              <a:spcBef>
                <a:spcPct val="20000"/>
              </a:spcBef>
              <a:spcAft>
                <a:spcPct val="0"/>
              </a:spcAft>
            </a:pPr>
            <a:endParaRPr lang="fr-FR" sz="3600" b="1" i="1" dirty="0">
              <a:solidFill>
                <a:srgbClr val="C00000"/>
              </a:solidFill>
            </a:endParaRPr>
          </a:p>
        </p:txBody>
      </p:sp>
      <p:sp>
        <p:nvSpPr>
          <p:cNvPr id="7" name="Espace réservé du contenu 2"/>
          <p:cNvSpPr txBox="1">
            <a:spLocks/>
          </p:cNvSpPr>
          <p:nvPr/>
        </p:nvSpPr>
        <p:spPr>
          <a:xfrm>
            <a:off x="407368" y="548680"/>
            <a:ext cx="11362455" cy="252028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Iezekiyl</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ctr">
              <a:buNone/>
            </a:pPr>
            <a:r>
              <a:rPr lang="en-US" sz="2800" b="1" dirty="0">
                <a:latin typeface="Athanasius" pitchFamily="2" charset="0"/>
              </a:rPr>
              <a:t>N</a:t>
            </a:r>
            <a:r>
              <a:rPr lang="fr-FR" sz="2800" b="1" dirty="0">
                <a:latin typeface="Athanasius" pitchFamily="2" charset="0"/>
              </a:rPr>
              <a:t>ai  ne  </a:t>
            </a:r>
            <a:r>
              <a:rPr lang="fr-FR" sz="2800" b="1" dirty="0" err="1">
                <a:latin typeface="Athanasius" pitchFamily="2" charset="0"/>
              </a:rPr>
              <a:t>nh</a:t>
            </a:r>
            <a:r>
              <a:rPr lang="fr-FR" sz="2800" b="1" dirty="0">
                <a:latin typeface="Athanasius" pitchFamily="2" charset="0"/>
              </a:rPr>
              <a:t>`</a:t>
            </a:r>
            <a:r>
              <a:rPr lang="fr-FR" sz="2800" b="1" dirty="0" err="1">
                <a:latin typeface="Athanasius" pitchFamily="2" charset="0"/>
              </a:rPr>
              <a:t>èetefjw</a:t>
            </a:r>
            <a:r>
              <a:rPr lang="fr-FR" sz="2800" b="1" dirty="0">
                <a:latin typeface="Athanasius" pitchFamily="2" charset="0"/>
              </a:rPr>
              <a:t> `è </a:t>
            </a:r>
            <a:r>
              <a:rPr lang="fr-FR" sz="2800" b="1" dirty="0" err="1">
                <a:latin typeface="Athanasius" pitchFamily="2" charset="0"/>
              </a:rPr>
              <a:t>mmwou</a:t>
            </a:r>
            <a:r>
              <a:rPr lang="fr-FR" sz="2800" b="1" dirty="0">
                <a:latin typeface="Athanasius" pitchFamily="2" charset="0"/>
              </a:rPr>
              <a:t> ` </a:t>
            </a:r>
            <a:r>
              <a:rPr lang="fr-FR" sz="2800" b="1" dirty="0" err="1">
                <a:latin typeface="Athanasius" pitchFamily="2" charset="0"/>
              </a:rPr>
              <a:t>ènje</a:t>
            </a:r>
            <a:r>
              <a:rPr lang="fr-FR" sz="2800" b="1" dirty="0">
                <a:latin typeface="Athanasius" pitchFamily="2" charset="0"/>
              </a:rPr>
              <a:t>  </a:t>
            </a:r>
            <a:r>
              <a:rPr lang="fr-FR" sz="2800" b="1" dirty="0" err="1">
                <a:latin typeface="Athanasius" pitchFamily="2" charset="0"/>
              </a:rPr>
              <a:t>Adwnai</a:t>
            </a:r>
            <a:r>
              <a:rPr lang="fr-FR" sz="2800" b="1" dirty="0">
                <a:latin typeface="Athanasius" pitchFamily="2" charset="0"/>
              </a:rPr>
              <a:t>  P_  je  \</a:t>
            </a:r>
            <a:r>
              <a:rPr lang="fr-FR" sz="2800" b="1" dirty="0" err="1">
                <a:latin typeface="Athanasius" pitchFamily="2" charset="0"/>
              </a:rPr>
              <a:t>hppe</a:t>
            </a:r>
            <a:r>
              <a:rPr lang="fr-FR" sz="2800" b="1" dirty="0">
                <a:latin typeface="Athanasius" pitchFamily="2" charset="0"/>
              </a:rPr>
              <a:t>  `</a:t>
            </a:r>
            <a:r>
              <a:rPr lang="fr-FR" sz="2800" b="1" dirty="0" err="1">
                <a:latin typeface="Athanasius" pitchFamily="2" charset="0"/>
              </a:rPr>
              <a:t>èanok</a:t>
            </a:r>
            <a:r>
              <a:rPr lang="fr-FR" sz="2800" b="1" dirty="0">
                <a:latin typeface="Athanasius" pitchFamily="2" charset="0"/>
              </a:rPr>
              <a:t>  </a:t>
            </a:r>
            <a:r>
              <a:rPr lang="fr-FR" sz="2800" b="1" dirty="0" err="1">
                <a:latin typeface="Athanasius" pitchFamily="2" charset="0"/>
              </a:rPr>
              <a:t>oubhk</a:t>
            </a:r>
            <a:r>
              <a:rPr lang="fr-FR" sz="2800" b="1" dirty="0">
                <a:latin typeface="Athanasius" pitchFamily="2" charset="0"/>
              </a:rPr>
              <a:t>  </a:t>
            </a:r>
            <a:r>
              <a:rPr lang="fr-FR" sz="2800" b="1" dirty="0" err="1">
                <a:latin typeface="Athanasius" pitchFamily="2" charset="0"/>
              </a:rPr>
              <a:t>ouo</a:t>
            </a:r>
            <a:r>
              <a:rPr lang="fr-FR" sz="2800" b="1" dirty="0">
                <a:latin typeface="Athanasius" pitchFamily="2" charset="0"/>
              </a:rPr>
              <a:t>\ ;</a:t>
            </a:r>
            <a:r>
              <a:rPr lang="fr-FR" sz="2800" b="1" dirty="0" err="1">
                <a:latin typeface="Athanasius" pitchFamily="2" charset="0"/>
              </a:rPr>
              <a:t>naqwkem</a:t>
            </a:r>
            <a:r>
              <a:rPr lang="fr-FR" sz="2800" b="1" dirty="0">
                <a:latin typeface="Athanasius" pitchFamily="2" charset="0"/>
              </a:rPr>
              <a:t>  `</a:t>
            </a:r>
            <a:r>
              <a:rPr lang="fr-FR" sz="2800" b="1" dirty="0" err="1">
                <a:latin typeface="Athanasius" pitchFamily="2" charset="0"/>
              </a:rPr>
              <a:t>èntachfi</a:t>
            </a:r>
            <a:r>
              <a:rPr lang="fr-FR" sz="2800" b="1" dirty="0">
                <a:latin typeface="Athanasius" pitchFamily="2" charset="0"/>
              </a:rPr>
              <a:t> `</a:t>
            </a:r>
            <a:r>
              <a:rPr lang="fr-FR" sz="2800" b="1" dirty="0" err="1">
                <a:latin typeface="Athanasius" pitchFamily="2" charset="0"/>
              </a:rPr>
              <a:t>èebol'en</a:t>
            </a:r>
            <a:r>
              <a:rPr lang="fr-FR" sz="2800" b="1" dirty="0">
                <a:latin typeface="Athanasius" pitchFamily="2" charset="0"/>
              </a:rPr>
              <a:t>  </a:t>
            </a:r>
            <a:r>
              <a:rPr lang="fr-FR" sz="2800" b="1" dirty="0" err="1">
                <a:latin typeface="Athanasius" pitchFamily="2" charset="0"/>
              </a:rPr>
              <a:t>peckw</a:t>
            </a:r>
            <a:r>
              <a:rPr lang="fr-FR" sz="2800" b="1" dirty="0">
                <a:latin typeface="Athanasius" pitchFamily="2" charset="0"/>
              </a:rPr>
              <a:t>\i.</a:t>
            </a:r>
          </a:p>
          <a:p>
            <a:pPr marL="0" indent="0" algn="ctr">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الساعة السادسة</a:t>
            </a:r>
            <a:r>
              <a:rPr lang="fr-FR" sz="2000" b="1" dirty="0">
                <a:solidFill>
                  <a:schemeClr val="bg1"/>
                </a:solidFill>
              </a:rPr>
              <a:t> </a:t>
            </a:r>
            <a:r>
              <a:rPr lang="ar-SA" sz="2000" b="1" dirty="0">
                <a:solidFill>
                  <a:schemeClr val="bg1"/>
                </a:solidFill>
              </a:rPr>
              <a:t>يوم الثلاثاء</a:t>
            </a:r>
            <a:endParaRPr lang="en-US" altLang="fr-FR" sz="2000" b="1" i="1" dirty="0">
              <a:solidFill>
                <a:schemeClr val="bg1"/>
              </a:solidFill>
            </a:endParaRPr>
          </a:p>
        </p:txBody>
      </p:sp>
    </p:spTree>
    <p:extLst>
      <p:ext uri="{BB962C8B-B14F-4D97-AF65-F5344CB8AC3E}">
        <p14:creationId xmlns:p14="http://schemas.microsoft.com/office/powerpoint/2010/main" val="42851757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C'est pour retrancher le juste et l'impie que mon épée va sortir de son fourreau, contre toute chair, du </a:t>
            </a:r>
            <a:r>
              <a:rPr lang="fr-FR" sz="2800" b="1" dirty="0" err="1"/>
              <a:t>Négeb</a:t>
            </a:r>
            <a:r>
              <a:rPr lang="fr-FR" sz="2800" b="1" dirty="0"/>
              <a:t> jusqu'au Nord. Et toute chair saura que c'est moi, le Seigneur, qui ai tiré mon épée du fourreau, et elle n'y rentrera plus. Quant à toi, fils d'homme, pousse des gémissements, le cœur brisé; rempli d'amertume, tu pousseras des gémissements, sous leurs yeux. Et s'ils te disent: «Pourquoi ces gémissements?» tu diras: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هكذا يخرج سيفي من غمد</a:t>
            </a:r>
            <a:r>
              <a:rPr lang="ar-BH" sz="3600" b="1" dirty="0"/>
              <a:t>ه</a:t>
            </a:r>
            <a:r>
              <a:rPr lang="ar-SA" sz="3600" b="1" dirty="0"/>
              <a:t> علي كل ذي جسد، من المغرب إلي الشمال ويعلم كل ذي جسد </a:t>
            </a:r>
            <a:r>
              <a:rPr lang="ar-BH" sz="3600" b="1" dirty="0"/>
              <a:t>إ</a:t>
            </a:r>
            <a:r>
              <a:rPr lang="ar-SA" sz="3600" b="1" dirty="0"/>
              <a:t>ني أنا هو الرب، جردت سيفي من غمده ولا يرتد بعد، أما أنت يا إبن الإنسان فتنهد بتنهد قراك وبإنسحاق الحزن تتأوه أمام عيونهم، ويكون إذا قالوا لك: علام ت</a:t>
            </a:r>
            <a:r>
              <a:rPr lang="ar-BH" sz="3600" b="1" dirty="0"/>
              <a:t>تن</a:t>
            </a:r>
            <a:r>
              <a:rPr lang="ar-SA" sz="3600" b="1" dirty="0"/>
              <a:t>هد </a:t>
            </a:r>
            <a:r>
              <a:rPr lang="ar-SA" sz="3600" b="1" dirty="0" err="1"/>
              <a:t>فتقول:</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Sixième Heure du Mardi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dirty="0">
                <a:solidFill>
                  <a:schemeClr val="bg1"/>
                </a:solidFill>
              </a:rPr>
              <a:t>الساعة السادسة</a:t>
            </a:r>
            <a:r>
              <a:rPr lang="fr-FR" sz="2000" dirty="0">
                <a:solidFill>
                  <a:schemeClr val="bg1"/>
                </a:solidFill>
              </a:rPr>
              <a:t> </a:t>
            </a:r>
            <a:r>
              <a:rPr lang="ar-SA" sz="2000" b="1" dirty="0">
                <a:solidFill>
                  <a:schemeClr val="bg1"/>
                </a:solidFill>
              </a:rPr>
              <a:t>يوم الثلاثاء</a:t>
            </a:r>
            <a:endParaRPr lang="en-US" altLang="fr-FR" sz="2000" b="1" i="1" dirty="0">
              <a:solidFill>
                <a:schemeClr val="bg1"/>
              </a:solidFill>
            </a:endParaRPr>
          </a:p>
        </p:txBody>
      </p:sp>
    </p:spTree>
    <p:extLst>
      <p:ext uri="{BB962C8B-B14F-4D97-AF65-F5344CB8AC3E}">
        <p14:creationId xmlns:p14="http://schemas.microsoft.com/office/powerpoint/2010/main" val="13239672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 cause de la nouvelle qui va venir, tous les cœurs vont défaillir, les mains vont faiblir, les esprits seront abattus, les genoux s'en iront en eau. Voici qu'elle vient; c'est fait, oracle du Seigneur.» La parole du Seigneur me fut adressée en ces termes: Fils d'homme, prophétise. Tu diras: Ainsi parle le Seigneur! Dis: L’épée, l'épée! Elle est affûtée, elle est fourbie. Pour accomplir le massacre, elle est affûtée, pour jeter des éclairs, elle est fourbie.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BH" sz="3600" b="1" dirty="0"/>
              <a:t>إ</a:t>
            </a:r>
            <a:r>
              <a:rPr lang="ar-SA" sz="3600" b="1" dirty="0"/>
              <a:t>نني أتنهد علي الخير لأنه آت فينسحق كل قلب وترتخي كل يد ويضعف كل جسد وكل روح ويتدنس كل صلب بالردي. ها هو آت ويكون قال الرب. وكان إلي كلام الرب قائلاً: يا </a:t>
            </a:r>
            <a:r>
              <a:rPr lang="ar-BH" sz="3600" b="1" dirty="0"/>
              <a:t>إ</a:t>
            </a:r>
            <a:r>
              <a:rPr lang="ar-SA" sz="3600" b="1" dirty="0"/>
              <a:t>بن الإنسان تنبأ وقل: هذا ما يقوله السيد الرب قل للسيف: يا سيف يا سيف إحتد وإضرب لكي تذبح ذبحاً، وإضرب بحدك لكي تكون لامعاً، وتأهب وإسحق العار و</a:t>
            </a:r>
            <a:r>
              <a:rPr lang="ar-EG" sz="3600" b="1" dirty="0"/>
              <a:t>إ</a:t>
            </a:r>
            <a:r>
              <a:rPr lang="ar-SA" sz="3600" b="1" dirty="0"/>
              <a:t>سقط كل الأشجار</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Sixième Heure du Mardi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dirty="0">
                <a:solidFill>
                  <a:schemeClr val="bg1"/>
                </a:solidFill>
              </a:rPr>
              <a:t>الساعة السادسة</a:t>
            </a:r>
            <a:r>
              <a:rPr lang="fr-FR" sz="2000" dirty="0">
                <a:solidFill>
                  <a:schemeClr val="bg1"/>
                </a:solidFill>
              </a:rPr>
              <a:t> </a:t>
            </a:r>
            <a:r>
              <a:rPr lang="ar-SA" sz="2000" b="1" dirty="0">
                <a:solidFill>
                  <a:schemeClr val="bg1"/>
                </a:solidFill>
              </a:rPr>
              <a:t>يوم الثلاثاء</a:t>
            </a:r>
            <a:endParaRPr lang="en-US" altLang="fr-FR" sz="2000" b="1" i="1" dirty="0">
              <a:solidFill>
                <a:schemeClr val="bg1"/>
              </a:solidFill>
            </a:endParaRPr>
          </a:p>
        </p:txBody>
      </p:sp>
    </p:spTree>
    <p:extLst>
      <p:ext uri="{BB962C8B-B14F-4D97-AF65-F5344CB8AC3E}">
        <p14:creationId xmlns:p14="http://schemas.microsoft.com/office/powerpoint/2010/main" val="185743794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l'a donnée à fourbir pour la saisir à pleine main, elle est affûtée, l'épée, et fourbie, pour mettre dans la main du tueur. Crie, hurle, fils d'homme, car elle est destinée à mon peuple, à tous les princes d'Israël voués à l'épée avec mon peuple. Aussi, frappe-toi la poitrine, car c'est une épreuve et qu’arriverait-il s’il n’y avait aussi de sceptre méprisant? Oracle du Seigneur Dieu.</a:t>
            </a:r>
          </a:p>
          <a:p>
            <a:pPr marL="0" indent="0" algn="just">
              <a:buNone/>
            </a:pPr>
            <a:endParaRPr lang="fr-FR" sz="2800" b="1" dirty="0"/>
          </a:p>
          <a:p>
            <a:pPr marL="0" indent="0" algn="just">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just" rtl="1"/>
            <a:r>
              <a:rPr lang="ar-SA" sz="3600" b="1" dirty="0"/>
              <a:t>لأنه قد أعطي ليكون مهيئاً </a:t>
            </a:r>
            <a:r>
              <a:rPr lang="ar-EG" sz="3600" b="1" dirty="0"/>
              <a:t>ل</a:t>
            </a:r>
            <a:r>
              <a:rPr lang="ar-SA" sz="3600" b="1" dirty="0"/>
              <a:t>يمسك باليد </a:t>
            </a:r>
            <a:r>
              <a:rPr lang="ar-EG" sz="3600" b="1" dirty="0"/>
              <a:t>و</a:t>
            </a:r>
            <a:r>
              <a:rPr lang="ar-SA" sz="3600" b="1" dirty="0"/>
              <a:t>ليضرب </a:t>
            </a:r>
            <a:r>
              <a:rPr lang="ar-EG" sz="3600" b="1" dirty="0"/>
              <a:t>بح</a:t>
            </a:r>
            <a:r>
              <a:rPr lang="ar-SA" sz="3600" b="1" dirty="0" err="1"/>
              <a:t>ده</a:t>
            </a:r>
            <a:r>
              <a:rPr lang="ar-SA" sz="3600" b="1" dirty="0"/>
              <a:t> سيفاً مستعداً ليعطي ليد الذي </a:t>
            </a:r>
            <a:r>
              <a:rPr lang="ar-SA" sz="3600" b="1" dirty="0" err="1"/>
              <a:t>يذبح.</a:t>
            </a:r>
            <a:r>
              <a:rPr lang="ar-SA" sz="3600" b="1" dirty="0"/>
              <a:t> </a:t>
            </a:r>
            <a:r>
              <a:rPr lang="ar-EG" sz="3600" b="1" dirty="0"/>
              <a:t>إ</a:t>
            </a:r>
            <a:r>
              <a:rPr lang="ar-SA" sz="3600" b="1" dirty="0"/>
              <a:t>صرخ وولول يا إبن الإنسان لأن هذا قد صار لشعبي</a:t>
            </a:r>
            <a:r>
              <a:rPr lang="ar-EG" sz="3600" b="1" dirty="0"/>
              <a:t> وعلى كل مدبرى بيت اسرائيل</a:t>
            </a:r>
            <a:r>
              <a:rPr lang="ar-SA" sz="3600" b="1" dirty="0" err="1"/>
              <a:t>،</a:t>
            </a:r>
            <a:r>
              <a:rPr lang="ar-EG" sz="3600" b="1" dirty="0"/>
              <a:t> سيف الهول قد صار </a:t>
            </a:r>
            <a:r>
              <a:rPr lang="ar-EG" sz="3600" b="1" dirty="0" err="1"/>
              <a:t>لشعبى،</a:t>
            </a:r>
            <a:r>
              <a:rPr lang="ar-EG" sz="3600" b="1" dirty="0"/>
              <a:t> </a:t>
            </a:r>
            <a:r>
              <a:rPr lang="ar-SA" sz="3600" b="1" dirty="0"/>
              <a:t> لذلك صفق علي يدك فإنه قد تزكي وهو يضرب </a:t>
            </a:r>
            <a:r>
              <a:rPr lang="ar-EG" sz="3600" b="1" dirty="0"/>
              <a:t>ل</a:t>
            </a:r>
            <a:r>
              <a:rPr lang="ar-SA" sz="3600" b="1" dirty="0"/>
              <a:t>إخراج القبائل فلا </a:t>
            </a:r>
            <a:r>
              <a:rPr lang="ar-EG" sz="3600" b="1" dirty="0"/>
              <a:t>ت</a:t>
            </a:r>
            <a:r>
              <a:rPr lang="ar-SA" sz="3600" b="1" dirty="0"/>
              <a:t>كون، قال الرب</a:t>
            </a:r>
            <a:r>
              <a:rPr lang="ar-EG" sz="3600" b="1" dirty="0"/>
              <a:t> الإله</a:t>
            </a:r>
            <a:r>
              <a:rPr lang="ar-SA" sz="3600" b="1" dirty="0" err="1"/>
              <a:t>.</a:t>
            </a:r>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endParaRPr lang="fr-FR" sz="3600" b="1" i="1" dirty="0">
              <a:latin typeface="Times New Roman" panose="02020603050405020304" pitchFamily="18" charset="0"/>
            </a:endParaRPr>
          </a:p>
          <a:p>
            <a:pPr algn="just" rtl="1"/>
            <a:r>
              <a:rPr lang="ar-SA" sz="3600" b="1" i="1" dirty="0">
                <a:solidFill>
                  <a:srgbClr val="C00000"/>
                </a:solidFill>
              </a:rPr>
              <a:t>مجدًا للثالوث الأقدس إلهنا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Sixième Heure du Mardi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dirty="0">
                <a:solidFill>
                  <a:schemeClr val="bg1"/>
                </a:solidFill>
              </a:rPr>
              <a:t>الساعة السادسة</a:t>
            </a:r>
            <a:r>
              <a:rPr lang="fr-FR" sz="2000" dirty="0">
                <a:solidFill>
                  <a:schemeClr val="bg1"/>
                </a:solidFill>
              </a:rPr>
              <a:t> </a:t>
            </a:r>
            <a:r>
              <a:rPr lang="ar-SA" sz="2000" b="1" dirty="0">
                <a:solidFill>
                  <a:schemeClr val="bg1"/>
                </a:solidFill>
              </a:rPr>
              <a:t>يوم الثلاثاء</a:t>
            </a:r>
            <a:endParaRPr lang="en-US" altLang="fr-FR" sz="2000" b="1" i="1" dirty="0">
              <a:solidFill>
                <a:schemeClr val="bg1"/>
              </a:solidFill>
            </a:endParaRPr>
          </a:p>
        </p:txBody>
      </p:sp>
    </p:spTree>
    <p:extLst>
      <p:ext uri="{BB962C8B-B14F-4D97-AF65-F5344CB8AC3E}">
        <p14:creationId xmlns:p14="http://schemas.microsoft.com/office/powerpoint/2010/main" val="41415341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573016"/>
            <a:ext cx="5616623" cy="2808312"/>
          </a:xfrm>
        </p:spPr>
        <p:txBody>
          <a:bodyPr>
            <a:noAutofit/>
          </a:bodyPr>
          <a:lstStyle/>
          <a:p>
            <a:pPr marL="0" indent="0" algn="ctr">
              <a:buNone/>
            </a:pPr>
            <a:r>
              <a:rPr lang="fr-FR" sz="2800" b="1" i="1" dirty="0">
                <a:solidFill>
                  <a:srgbClr val="FF0000"/>
                </a:solidFill>
              </a:rPr>
              <a:t>Ecclésiastique 4 : 20 à 5 : 2</a:t>
            </a:r>
          </a:p>
          <a:p>
            <a:pPr marL="0" indent="0" algn="just">
              <a:buNone/>
            </a:pPr>
            <a:r>
              <a:rPr lang="fr-FR" sz="2800" b="1" dirty="0"/>
              <a:t>Tiens compte des circonstances et garde-toi du mal, et n'aie pas à rougir de toi-même.</a:t>
            </a:r>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Sixième Heure du Mardi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573016"/>
            <a:ext cx="5457799" cy="2912258"/>
          </a:xfrm>
          <a:prstGeom prst="rect">
            <a:avLst/>
          </a:prstGeom>
        </p:spPr>
        <p:txBody>
          <a:bodyPr wrap="square">
            <a:normAutofit/>
          </a:bodyPr>
          <a:lstStyle/>
          <a:p>
            <a:pPr lvl="0" algn="ctr" rtl="1" fontAlgn="base">
              <a:spcBef>
                <a:spcPct val="20000"/>
              </a:spcBef>
              <a:spcAft>
                <a:spcPct val="0"/>
              </a:spcAft>
            </a:pPr>
            <a:r>
              <a:rPr lang="ar-SA" sz="3600" b="1" i="1" dirty="0">
                <a:solidFill>
                  <a:srgbClr val="C00000"/>
                </a:solidFill>
              </a:rPr>
              <a:t>يشوع بن </a:t>
            </a:r>
            <a:r>
              <a:rPr lang="ar-BH" sz="3600" b="1" i="1" dirty="0">
                <a:solidFill>
                  <a:srgbClr val="C00000"/>
                </a:solidFill>
              </a:rPr>
              <a:t>س</a:t>
            </a:r>
            <a:r>
              <a:rPr lang="ar-SA" sz="3600" b="1" i="1" dirty="0" err="1">
                <a:solidFill>
                  <a:srgbClr val="C00000"/>
                </a:solidFill>
              </a:rPr>
              <a:t>يراخ</a:t>
            </a:r>
            <a:r>
              <a:rPr lang="ar-SA" sz="3600" b="1" i="1" dirty="0">
                <a:solidFill>
                  <a:srgbClr val="C00000"/>
                </a:solidFill>
              </a:rPr>
              <a:t> ٤ :٢٣ -٥ :١،٢</a:t>
            </a:r>
            <a:endParaRPr lang="fr-FR" sz="3600" b="1" i="1" dirty="0">
              <a:solidFill>
                <a:srgbClr val="C00000"/>
              </a:solidFill>
            </a:endParaRPr>
          </a:p>
          <a:p>
            <a:pPr lvl="0" algn="just" rtl="1" fontAlgn="base">
              <a:spcBef>
                <a:spcPct val="20000"/>
              </a:spcBef>
              <a:spcAft>
                <a:spcPct val="0"/>
              </a:spcAft>
            </a:pPr>
            <a:r>
              <a:rPr lang="ar-SA" sz="3600" b="1" dirty="0"/>
              <a:t>تأمل الزمان وتحفظ من الشر ولا تستحي من عدم معرفتك،</a:t>
            </a:r>
            <a:endParaRPr lang="fr-FR" sz="3600" b="1" i="1" dirty="0">
              <a:solidFill>
                <a:srgbClr val="C00000"/>
              </a:solidFill>
            </a:endParaRPr>
          </a:p>
        </p:txBody>
      </p:sp>
      <p:sp>
        <p:nvSpPr>
          <p:cNvPr id="7" name="Espace réservé du contenu 2"/>
          <p:cNvSpPr txBox="1">
            <a:spLocks/>
          </p:cNvSpPr>
          <p:nvPr/>
        </p:nvSpPr>
        <p:spPr>
          <a:xfrm>
            <a:off x="407368" y="548680"/>
            <a:ext cx="11362455" cy="252028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Iycou</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Cira,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ctr">
              <a:buNone/>
            </a:pPr>
            <a:r>
              <a:rPr lang="en-US" sz="3000" b="1" dirty="0">
                <a:latin typeface="Athanasius" pitchFamily="2" charset="0"/>
              </a:rPr>
              <a:t>M</a:t>
            </a:r>
            <a:r>
              <a:rPr lang="fr-FR" sz="3000" b="1" dirty="0">
                <a:latin typeface="Athanasius" pitchFamily="2" charset="0"/>
              </a:rPr>
              <a:t>a`è\</a:t>
            </a:r>
            <a:r>
              <a:rPr lang="fr-FR" sz="3000" b="1" dirty="0" err="1">
                <a:latin typeface="Athanasius" pitchFamily="2" charset="0"/>
              </a:rPr>
              <a:t>qhk</a:t>
            </a:r>
            <a:r>
              <a:rPr lang="fr-FR" sz="3000" b="1" dirty="0">
                <a:latin typeface="Athanasius" pitchFamily="2" charset="0"/>
              </a:rPr>
              <a:t> `è </a:t>
            </a:r>
            <a:r>
              <a:rPr lang="fr-FR" sz="3000" b="1" dirty="0" err="1">
                <a:latin typeface="Athanasius" pitchFamily="2" charset="0"/>
              </a:rPr>
              <a:t>epichou</a:t>
            </a:r>
            <a:r>
              <a:rPr lang="fr-FR" sz="3000" b="1" dirty="0">
                <a:latin typeface="Athanasius" pitchFamily="2" charset="0"/>
              </a:rPr>
              <a:t> `è </a:t>
            </a:r>
            <a:r>
              <a:rPr lang="fr-FR" sz="3000" b="1" dirty="0" err="1">
                <a:latin typeface="Athanasius" pitchFamily="2" charset="0"/>
              </a:rPr>
              <a:t>ntek</a:t>
            </a:r>
            <a:r>
              <a:rPr lang="fr-FR" sz="3000" b="1" dirty="0">
                <a:latin typeface="Athanasius" pitchFamily="2" charset="0"/>
              </a:rPr>
              <a:t>`</a:t>
            </a:r>
            <a:r>
              <a:rPr lang="fr-FR" sz="3000" b="1" dirty="0" err="1">
                <a:latin typeface="Athanasius" pitchFamily="2" charset="0"/>
              </a:rPr>
              <a:t>èare</a:t>
            </a:r>
            <a:r>
              <a:rPr lang="fr-FR" sz="3000" b="1" dirty="0">
                <a:latin typeface="Athanasius" pitchFamily="2" charset="0"/>
              </a:rPr>
              <a:t>\ `è </a:t>
            </a:r>
            <a:r>
              <a:rPr lang="fr-FR" sz="3000" b="1" dirty="0" err="1">
                <a:latin typeface="Athanasius" pitchFamily="2" charset="0"/>
              </a:rPr>
              <a:t>erok</a:t>
            </a:r>
            <a:r>
              <a:rPr lang="fr-FR" sz="3000" b="1" dirty="0">
                <a:latin typeface="Athanasius" pitchFamily="2" charset="0"/>
              </a:rPr>
              <a:t>  `</a:t>
            </a:r>
            <a:r>
              <a:rPr lang="fr-FR" sz="3000" b="1" dirty="0" err="1">
                <a:latin typeface="Athanasius" pitchFamily="2" charset="0"/>
              </a:rPr>
              <a:t>èebol\a</a:t>
            </a:r>
            <a:r>
              <a:rPr lang="fr-FR" sz="3000" b="1" dirty="0">
                <a:latin typeface="Athanasius" pitchFamily="2" charset="0"/>
              </a:rPr>
              <a:t>  </a:t>
            </a:r>
            <a:r>
              <a:rPr lang="fr-FR" sz="3000" b="1" dirty="0" err="1">
                <a:latin typeface="Athanasius" pitchFamily="2" charset="0"/>
              </a:rPr>
              <a:t>pipet</a:t>
            </a:r>
            <a:r>
              <a:rPr lang="fr-FR" sz="3000" b="1" dirty="0">
                <a:latin typeface="Athanasius" pitchFamily="2" charset="0"/>
              </a:rPr>
              <a:t>\</a:t>
            </a:r>
            <a:r>
              <a:rPr lang="fr-FR" sz="3000" b="1" dirty="0" err="1">
                <a:latin typeface="Athanasius" pitchFamily="2" charset="0"/>
              </a:rPr>
              <a:t>wou</a:t>
            </a:r>
            <a:r>
              <a:rPr lang="fr-FR" sz="3000" b="1" dirty="0">
                <a:latin typeface="Athanasius" pitchFamily="2" charset="0"/>
              </a:rPr>
              <a:t>&gt; </a:t>
            </a:r>
            <a:r>
              <a:rPr lang="fr-FR" sz="3000" b="1" dirty="0" err="1">
                <a:latin typeface="Athanasius" pitchFamily="2" charset="0"/>
              </a:rPr>
              <a:t>ouo</a:t>
            </a:r>
            <a:r>
              <a:rPr lang="fr-FR" sz="3000" b="1" dirty="0">
                <a:latin typeface="Athanasius" pitchFamily="2" charset="0"/>
              </a:rPr>
              <a:t>\ `è </a:t>
            </a:r>
            <a:r>
              <a:rPr lang="fr-FR" sz="3000" b="1" dirty="0" err="1">
                <a:latin typeface="Athanasius" pitchFamily="2" charset="0"/>
              </a:rPr>
              <a:t>mpersi</a:t>
            </a:r>
            <a:r>
              <a:rPr lang="fr-FR" sz="3000" b="1" dirty="0">
                <a:latin typeface="Athanasius" pitchFamily="2" charset="0"/>
              </a:rPr>
              <a:t>]</a:t>
            </a:r>
            <a:r>
              <a:rPr lang="fr-FR" sz="3000" b="1" dirty="0" err="1">
                <a:latin typeface="Athanasius" pitchFamily="2" charset="0"/>
              </a:rPr>
              <a:t>ipi</a:t>
            </a:r>
            <a:r>
              <a:rPr lang="fr-FR" sz="3000" b="1" dirty="0">
                <a:latin typeface="Athanasius" pitchFamily="2" charset="0"/>
              </a:rPr>
              <a:t>  </a:t>
            </a:r>
            <a:r>
              <a:rPr lang="fr-FR" sz="3000" b="1" dirty="0" err="1">
                <a:latin typeface="Athanasius" pitchFamily="2" charset="0"/>
              </a:rPr>
              <a:t>eqbe</a:t>
            </a:r>
            <a:r>
              <a:rPr lang="fr-FR" sz="3000" b="1" dirty="0">
                <a:latin typeface="Athanasius" pitchFamily="2" charset="0"/>
              </a:rPr>
              <a:t> </a:t>
            </a:r>
            <a:r>
              <a:rPr lang="fr-FR" sz="3000" b="1" dirty="0" err="1">
                <a:latin typeface="Athanasius" pitchFamily="2" charset="0"/>
              </a:rPr>
              <a:t>tekmetat</a:t>
            </a:r>
            <a:r>
              <a:rPr lang="fr-FR" sz="3000" b="1" dirty="0">
                <a:latin typeface="Athanasius" pitchFamily="2" charset="0"/>
              </a:rPr>
              <a:t>`</a:t>
            </a:r>
            <a:r>
              <a:rPr lang="fr-FR" sz="3000" b="1" dirty="0" err="1">
                <a:latin typeface="Athanasius" pitchFamily="2" charset="0"/>
              </a:rPr>
              <a:t>ècbw</a:t>
            </a:r>
            <a:r>
              <a:rPr lang="fr-FR" sz="3000" b="1" dirty="0">
                <a:latin typeface="Athanasius" pitchFamily="2" charset="0"/>
              </a:rPr>
              <a:t>.</a:t>
            </a:r>
          </a:p>
          <a:p>
            <a:pPr marL="0" indent="0" algn="ctr">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dirty="0">
                <a:solidFill>
                  <a:schemeClr val="bg1"/>
                </a:solidFill>
              </a:rPr>
              <a:t>الساعة السادسة</a:t>
            </a:r>
            <a:r>
              <a:rPr lang="fr-FR" sz="2000" dirty="0">
                <a:solidFill>
                  <a:schemeClr val="bg1"/>
                </a:solidFill>
              </a:rPr>
              <a:t> </a:t>
            </a:r>
            <a:r>
              <a:rPr lang="ar-SA" sz="2000" b="1" dirty="0">
                <a:solidFill>
                  <a:schemeClr val="bg1"/>
                </a:solidFill>
              </a:rPr>
              <a:t>يوم الثلاثاء</a:t>
            </a:r>
            <a:endParaRPr lang="en-US" altLang="fr-FR" sz="2000" b="1" i="1" dirty="0">
              <a:solidFill>
                <a:schemeClr val="bg1"/>
              </a:solidFill>
            </a:endParaRPr>
          </a:p>
        </p:txBody>
      </p:sp>
    </p:spTree>
    <p:extLst>
      <p:ext uri="{BB962C8B-B14F-4D97-AF65-F5344CB8AC3E}">
        <p14:creationId xmlns:p14="http://schemas.microsoft.com/office/powerpoint/2010/main" val="33367225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Car il y a une honte qui conduit au péché et il y a une honte qui est gloire et grâce. Ne sois pas trop sévère pour toi-même et ne rougis pas pour ta perte. Ne tais pas une parole lorsqu'elle peut sauver et ne cache pas ta sagesse. Car c'est au discours qu'on connaît la sagesse et dans la parole que paraît l'instruction. Ne parle pas contre la vérité, mais rougis de ton ignorance. N'aie pas honte de confesser tes péchés, </a:t>
            </a:r>
            <a:endParaRPr lang="fr-FR" sz="2800" b="1" i="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فإن من الحياء ما يجلب الخطية، ومنه ماهو مجد ونعمة لا تحاب، فلذلك ضرر لنفسك ولا تستحي من سقطتك، ولا تمتنع عن الكلام في وقت الخلاص، لأن بالكلام تعرف الحكمة، والفهم من نطق اللسان، لا تقاوم الحق وتستحي من جهالتك، لا تستحي أن تعترف بخطاياك</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Sixième Heure du Mardi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dirty="0">
                <a:solidFill>
                  <a:schemeClr val="bg1"/>
                </a:solidFill>
              </a:rPr>
              <a:t>الساعة السادسة</a:t>
            </a:r>
            <a:r>
              <a:rPr lang="fr-FR" sz="2000" dirty="0">
                <a:solidFill>
                  <a:schemeClr val="bg1"/>
                </a:solidFill>
              </a:rPr>
              <a:t> </a:t>
            </a:r>
            <a:r>
              <a:rPr lang="ar-SA" sz="2000" b="1" dirty="0">
                <a:solidFill>
                  <a:schemeClr val="bg1"/>
                </a:solidFill>
              </a:rPr>
              <a:t>يوم الثلاثاء</a:t>
            </a:r>
            <a:endParaRPr lang="en-US" altLang="fr-FR" sz="2000" b="1" i="1" dirty="0">
              <a:solidFill>
                <a:schemeClr val="bg1"/>
              </a:solidFill>
            </a:endParaRPr>
          </a:p>
        </p:txBody>
      </p:sp>
    </p:spTree>
    <p:extLst>
      <p:ext uri="{BB962C8B-B14F-4D97-AF65-F5344CB8AC3E}">
        <p14:creationId xmlns:p14="http://schemas.microsoft.com/office/powerpoint/2010/main" val="142792236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ne t'oppose pas au courant du fleuve. Ne t'aplatis pas devant un sot, ne sois pas partial en faveur du puissant. Jusqu'à la mort lutte pour la vérité, le Seigneur Dieu combattra pour toi. Ne sois pas hardi en paroles, paresseux et lâche dans tes actes. Ne sois pas comme un lion à la maison et un poltron avec tes serviteurs. Que ta main ne soit pas tendue pour recevoir et fermée quand il s'agit de rendre. Ne te confie pas en tes richesses</a:t>
            </a:r>
            <a:endParaRPr lang="fr-FR" sz="2800" b="1" i="1" dirty="0"/>
          </a:p>
          <a:p>
            <a:pPr algn="just">
              <a:buNone/>
            </a:pPr>
            <a:endParaRPr lang="fr-FR" sz="2800" b="1" i="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ولا تغالب نهراً ولا </a:t>
            </a:r>
            <a:r>
              <a:rPr lang="ar-SA" sz="3600" b="1" dirty="0" err="1"/>
              <a:t>تت</a:t>
            </a:r>
            <a:r>
              <a:rPr lang="ar-EG" sz="3600" b="1" dirty="0"/>
              <a:t>ذ</a:t>
            </a:r>
            <a:r>
              <a:rPr lang="ar-SA" sz="3600" b="1" dirty="0" err="1"/>
              <a:t>لل</a:t>
            </a:r>
            <a:r>
              <a:rPr lang="ar-SA" sz="3600" b="1" dirty="0"/>
              <a:t> للرجل الأحمق. ولا تحاب المقتدر، جاهد عن الحق إلي الموت لكي يقاتل الله عنك، ولا تكن سريع الكلام كسلاناً متراخياً في أعمالك، لا تكن كأسد في بيتك، قاسياً علي عبيدك، لا تكن يدك مبسوطة للأخذ مقبوضة عن العطاء، لا تتوكل علي الأموال</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Sixième Heure du Mardi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dirty="0">
                <a:solidFill>
                  <a:schemeClr val="bg1"/>
                </a:solidFill>
              </a:rPr>
              <a:t>الساعة السادسة</a:t>
            </a:r>
            <a:r>
              <a:rPr lang="fr-FR" sz="2000" dirty="0">
                <a:solidFill>
                  <a:schemeClr val="bg1"/>
                </a:solidFill>
              </a:rPr>
              <a:t> </a:t>
            </a:r>
            <a:r>
              <a:rPr lang="ar-SA" sz="2000" b="1" dirty="0">
                <a:solidFill>
                  <a:schemeClr val="bg1"/>
                </a:solidFill>
              </a:rPr>
              <a:t>يوم الثلاثاء</a:t>
            </a:r>
            <a:endParaRPr lang="en-US" altLang="fr-FR" sz="2000" b="1" i="1" dirty="0">
              <a:solidFill>
                <a:schemeClr val="bg1"/>
              </a:solidFill>
            </a:endParaRPr>
          </a:p>
        </p:txBody>
      </p:sp>
    </p:spTree>
    <p:extLst>
      <p:ext uri="{BB962C8B-B14F-4D97-AF65-F5344CB8AC3E}">
        <p14:creationId xmlns:p14="http://schemas.microsoft.com/office/powerpoint/2010/main" val="60958229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ne dis pas: «Cela me suffit.» Ne laisse pas ton désir et ta force t'entraîner à suivre les passions de ton cœur.</a:t>
            </a:r>
          </a:p>
          <a:p>
            <a:pPr marL="0" indent="0" algn="just">
              <a:buNone/>
            </a:pPr>
            <a:endParaRPr lang="fr-FR" sz="2800" b="1" i="1" dirty="0"/>
          </a:p>
          <a:p>
            <a:pPr marL="0" indent="0" algn="just">
              <a:buNone/>
            </a:pPr>
            <a:r>
              <a:rPr lang="fr-FR" sz="2800" b="1" i="1" dirty="0">
                <a:solidFill>
                  <a:srgbClr val="C00000"/>
                </a:solidFill>
              </a:rPr>
              <a:t>Gloire à la sainte Trinité notre Dieu.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ولا تقل هي تكفيني في حياتي، لا تتبع هواك وقوتك لتسير في شهوات قلبك</a:t>
            </a:r>
            <a:endParaRPr lang="fr-FR" sz="3600" b="1" dirty="0">
              <a:latin typeface="Times New Roman" panose="02020603050405020304" pitchFamily="18" charset="0"/>
            </a:endParaRPr>
          </a:p>
          <a:p>
            <a:pPr algn="just" rtl="1"/>
            <a:endParaRPr lang="fr-FR" sz="3600" b="1" i="1" dirty="0">
              <a:solidFill>
                <a:srgbClr val="C00000"/>
              </a:solidFill>
            </a:endParaRPr>
          </a:p>
          <a:p>
            <a:pPr algn="just" rtl="1"/>
            <a:r>
              <a:rPr lang="ar-SA" sz="3600" b="1" i="1" dirty="0">
                <a:solidFill>
                  <a:srgbClr val="C00000"/>
                </a:solidFill>
              </a:rPr>
              <a:t>مجدًا للثالوث الأقدس إلهنا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Sixième Heure du Mardi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dirty="0">
                <a:solidFill>
                  <a:schemeClr val="bg1"/>
                </a:solidFill>
              </a:rPr>
              <a:t>الساعة السادسة</a:t>
            </a:r>
            <a:r>
              <a:rPr lang="fr-FR" sz="2000" dirty="0">
                <a:solidFill>
                  <a:schemeClr val="bg1"/>
                </a:solidFill>
              </a:rPr>
              <a:t> </a:t>
            </a:r>
            <a:r>
              <a:rPr lang="ar-SA" sz="2000" b="1" dirty="0">
                <a:solidFill>
                  <a:schemeClr val="bg1"/>
                </a:solidFill>
              </a:rPr>
              <a:t>يوم الثلاثاء</a:t>
            </a:r>
            <a:endParaRPr lang="en-US" altLang="fr-FR" sz="2000" b="1" i="1" dirty="0">
              <a:solidFill>
                <a:schemeClr val="bg1"/>
              </a:solidFill>
            </a:endParaRPr>
          </a:p>
        </p:txBody>
      </p:sp>
    </p:spTree>
    <p:extLst>
      <p:ext uri="{BB962C8B-B14F-4D97-AF65-F5344CB8AC3E}">
        <p14:creationId xmlns:p14="http://schemas.microsoft.com/office/powerpoint/2010/main" val="5310113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573016"/>
            <a:ext cx="5616623" cy="2808312"/>
          </a:xfrm>
        </p:spPr>
        <p:txBody>
          <a:bodyPr>
            <a:noAutofit/>
          </a:bodyPr>
          <a:lstStyle/>
          <a:p>
            <a:pPr marL="0" indent="0" algn="ctr">
              <a:buNone/>
            </a:pPr>
            <a:r>
              <a:rPr lang="fr-FR" sz="2800" b="1" i="1" dirty="0">
                <a:solidFill>
                  <a:srgbClr val="FF0000"/>
                </a:solidFill>
              </a:rPr>
              <a:t>Isaïe 1 : 1-9</a:t>
            </a:r>
          </a:p>
          <a:p>
            <a:pPr marL="0" indent="0" algn="just">
              <a:buNone/>
            </a:pPr>
            <a:r>
              <a:rPr lang="fr-FR" sz="2800" b="1" dirty="0"/>
              <a:t>Vision d'Isaïe, fils d'</a:t>
            </a:r>
            <a:r>
              <a:rPr lang="fr-FR" sz="2800" b="1" dirty="0" err="1"/>
              <a:t>Amoç</a:t>
            </a:r>
            <a:r>
              <a:rPr lang="fr-FR" sz="2800" b="1" dirty="0"/>
              <a:t>, qu'il reçut au sujet de Juda et de Jérusalem, au temps d'</a:t>
            </a:r>
            <a:r>
              <a:rPr lang="fr-FR" sz="2800" b="1" dirty="0" err="1"/>
              <a:t>Ozias</a:t>
            </a:r>
            <a:r>
              <a:rPr lang="fr-FR" sz="2800" b="1" dirty="0"/>
              <a:t>, de </a:t>
            </a:r>
            <a:r>
              <a:rPr lang="fr-FR" sz="2800" b="1" dirty="0" err="1"/>
              <a:t>Yotam</a:t>
            </a:r>
            <a:r>
              <a:rPr lang="fr-FR" sz="2800" b="1" dirty="0"/>
              <a:t>, d'Achaz et d'Ézéchias, </a:t>
            </a:r>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Sixième Heure du Mardi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573016"/>
            <a:ext cx="5457799" cy="2912258"/>
          </a:xfrm>
          <a:prstGeom prst="rect">
            <a:avLst/>
          </a:prstGeom>
        </p:spPr>
        <p:txBody>
          <a:bodyPr wrap="square">
            <a:normAutofit/>
          </a:bodyPr>
          <a:lstStyle/>
          <a:p>
            <a:pPr lvl="0" algn="ctr" rtl="1" fontAlgn="base">
              <a:spcBef>
                <a:spcPct val="20000"/>
              </a:spcBef>
              <a:spcAft>
                <a:spcPct val="0"/>
              </a:spcAft>
            </a:pPr>
            <a:r>
              <a:rPr lang="ar-BH" sz="3600" b="1" i="1" dirty="0">
                <a:solidFill>
                  <a:srgbClr val="C00000"/>
                </a:solidFill>
              </a:rPr>
              <a:t>أ</a:t>
            </a:r>
            <a:r>
              <a:rPr lang="ar-SA" sz="3600" b="1" i="1" dirty="0" err="1">
                <a:solidFill>
                  <a:srgbClr val="C00000"/>
                </a:solidFill>
              </a:rPr>
              <a:t>شعياء</a:t>
            </a:r>
            <a:r>
              <a:rPr lang="ar-SA" sz="3600" b="1" i="1" dirty="0">
                <a:solidFill>
                  <a:srgbClr val="C00000"/>
                </a:solidFill>
              </a:rPr>
              <a:t> النبي ١:١</a:t>
            </a:r>
            <a:r>
              <a:rPr lang="fr-FR" sz="3600" b="1" i="1" dirty="0">
                <a:solidFill>
                  <a:srgbClr val="C00000"/>
                </a:solidFill>
              </a:rPr>
              <a:t>-</a:t>
            </a:r>
            <a:r>
              <a:rPr lang="ar-SA" sz="3600" b="1" i="1" dirty="0">
                <a:solidFill>
                  <a:srgbClr val="C00000"/>
                </a:solidFill>
              </a:rPr>
              <a:t>٩</a:t>
            </a:r>
            <a:endParaRPr lang="fr-FR" sz="3600" b="1" i="1" dirty="0">
              <a:solidFill>
                <a:srgbClr val="C00000"/>
              </a:solidFill>
            </a:endParaRPr>
          </a:p>
          <a:p>
            <a:pPr lvl="0" algn="just" rtl="1" fontAlgn="base">
              <a:spcBef>
                <a:spcPct val="20000"/>
              </a:spcBef>
              <a:spcAft>
                <a:spcPct val="0"/>
              </a:spcAft>
            </a:pPr>
            <a:r>
              <a:rPr lang="ar-SA" sz="3600" b="1" dirty="0"/>
              <a:t>رؤيا </a:t>
            </a:r>
            <a:r>
              <a:rPr lang="ar-BH" sz="3600" b="1" dirty="0"/>
              <a:t>أ</a:t>
            </a:r>
            <a:r>
              <a:rPr lang="ar-SA" sz="3600" b="1" dirty="0" err="1"/>
              <a:t>شعياء</a:t>
            </a:r>
            <a:r>
              <a:rPr lang="ar-SA" sz="3600" b="1" dirty="0"/>
              <a:t> إبن آموص التي رآها علي يهوذا وأورشليم</a:t>
            </a:r>
            <a:r>
              <a:rPr lang="ar-BH" sz="3600" b="1" dirty="0"/>
              <a:t> </a:t>
            </a:r>
            <a:r>
              <a:rPr lang="ar-SA" sz="3600" b="1" dirty="0"/>
              <a:t>في مملكة عزيا </a:t>
            </a:r>
            <a:r>
              <a:rPr lang="ar-SA" sz="3600" b="1" dirty="0" err="1"/>
              <a:t>ويوسام</a:t>
            </a:r>
            <a:r>
              <a:rPr lang="ar-SA" sz="3600" b="1" dirty="0"/>
              <a:t> </a:t>
            </a:r>
            <a:r>
              <a:rPr lang="ar-SA" sz="3600" b="1" dirty="0" err="1"/>
              <a:t>وآحاز</a:t>
            </a:r>
            <a:r>
              <a:rPr lang="ar-SA" sz="3600" b="1" dirty="0"/>
              <a:t> </a:t>
            </a:r>
            <a:r>
              <a:rPr lang="ar-SA" sz="3600" b="1" dirty="0" err="1"/>
              <a:t>وحزقيا</a:t>
            </a:r>
            <a:r>
              <a:rPr lang="ar-SA" sz="3600" b="1" dirty="0"/>
              <a:t> </a:t>
            </a:r>
            <a:endParaRPr lang="fr-FR" sz="3600" b="1" i="1" dirty="0">
              <a:solidFill>
                <a:srgbClr val="C00000"/>
              </a:solidFill>
            </a:endParaRPr>
          </a:p>
        </p:txBody>
      </p:sp>
      <p:sp>
        <p:nvSpPr>
          <p:cNvPr id="7" name="Espace réservé du contenu 2"/>
          <p:cNvSpPr txBox="1">
            <a:spLocks/>
          </p:cNvSpPr>
          <p:nvPr/>
        </p:nvSpPr>
        <p:spPr>
          <a:xfrm>
            <a:off x="407368" y="548680"/>
            <a:ext cx="11362455" cy="252028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Yca`yac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ctr">
              <a:buNone/>
            </a:pPr>
            <a:r>
              <a:rPr lang="en-US" sz="3000" b="1" dirty="0">
                <a:latin typeface="Athanasius" pitchFamily="2" charset="0"/>
              </a:rPr>
              <a:t>T</a:t>
            </a:r>
            <a:r>
              <a:rPr lang="fr-FR" sz="3000" b="1" dirty="0">
                <a:latin typeface="Athanasius" pitchFamily="2" charset="0"/>
              </a:rPr>
              <a:t>\</a:t>
            </a:r>
            <a:r>
              <a:rPr lang="fr-FR" sz="3000" b="1" dirty="0" err="1">
                <a:latin typeface="Athanasius" pitchFamily="2" charset="0"/>
              </a:rPr>
              <a:t>oracic</a:t>
            </a:r>
            <a:r>
              <a:rPr lang="fr-FR" sz="3000" b="1" dirty="0">
                <a:latin typeface="Athanasius" pitchFamily="2" charset="0"/>
              </a:rPr>
              <a:t>  ‘è`</a:t>
            </a:r>
            <a:r>
              <a:rPr lang="fr-FR" sz="3000" b="1" dirty="0" err="1">
                <a:latin typeface="Athanasius" pitchFamily="2" charset="0"/>
              </a:rPr>
              <a:t>etafnau</a:t>
            </a:r>
            <a:r>
              <a:rPr lang="fr-FR" sz="3000" b="1" dirty="0">
                <a:latin typeface="Athanasius" pitchFamily="2" charset="0"/>
              </a:rPr>
              <a:t>  `</a:t>
            </a:r>
            <a:r>
              <a:rPr lang="fr-FR" sz="3000" b="1" dirty="0" err="1">
                <a:latin typeface="Athanasius" pitchFamily="2" charset="0"/>
              </a:rPr>
              <a:t>èeroc</a:t>
            </a:r>
            <a:r>
              <a:rPr lang="fr-FR" sz="3000" b="1" dirty="0">
                <a:latin typeface="Athanasius" pitchFamily="2" charset="0"/>
              </a:rPr>
              <a:t>  `</a:t>
            </a:r>
            <a:r>
              <a:rPr lang="fr-FR" sz="3000" b="1" dirty="0" err="1">
                <a:latin typeface="Athanasius" pitchFamily="2" charset="0"/>
              </a:rPr>
              <a:t>ènje</a:t>
            </a:r>
            <a:r>
              <a:rPr lang="fr-FR" sz="3000" b="1" dirty="0">
                <a:latin typeface="Athanasius" pitchFamily="2" charset="0"/>
              </a:rPr>
              <a:t>  </a:t>
            </a:r>
            <a:r>
              <a:rPr lang="fr-FR" sz="3000" b="1" dirty="0" err="1">
                <a:latin typeface="Athanasius" pitchFamily="2" charset="0"/>
              </a:rPr>
              <a:t>Hcahac</a:t>
            </a:r>
            <a:r>
              <a:rPr lang="fr-FR" sz="3000" b="1" dirty="0">
                <a:latin typeface="Athanasius" pitchFamily="2" charset="0"/>
              </a:rPr>
              <a:t>  `</a:t>
            </a:r>
            <a:r>
              <a:rPr lang="fr-FR" sz="3000" b="1" dirty="0" err="1">
                <a:latin typeface="Athanasius" pitchFamily="2" charset="0"/>
              </a:rPr>
              <a:t>èp</a:t>
            </a:r>
            <a:r>
              <a:rPr lang="fr-FR" sz="3000" b="1" dirty="0">
                <a:latin typeface="Athanasius" pitchFamily="2" charset="0"/>
              </a:rPr>
              <a:t>]</a:t>
            </a:r>
            <a:r>
              <a:rPr lang="fr-FR" sz="3000" b="1" dirty="0" err="1">
                <a:latin typeface="Athanasius" pitchFamily="2" charset="0"/>
              </a:rPr>
              <a:t>hri</a:t>
            </a:r>
            <a:r>
              <a:rPr lang="fr-FR" sz="3000" b="1" dirty="0">
                <a:latin typeface="Athanasius" pitchFamily="2" charset="0"/>
              </a:rPr>
              <a:t>  `</a:t>
            </a:r>
            <a:r>
              <a:rPr lang="fr-FR" sz="3000" b="1" dirty="0" err="1">
                <a:latin typeface="Athanasius" pitchFamily="2" charset="0"/>
              </a:rPr>
              <a:t>ènAmwc</a:t>
            </a:r>
            <a:r>
              <a:rPr lang="fr-FR" sz="3000" b="1" dirty="0">
                <a:latin typeface="Athanasius" pitchFamily="2" charset="0"/>
              </a:rPr>
              <a:t>  &gt; </a:t>
            </a:r>
            <a:r>
              <a:rPr lang="fr-FR" sz="3000" b="1" dirty="0" err="1">
                <a:latin typeface="Athanasius" pitchFamily="2" charset="0"/>
              </a:rPr>
              <a:t>qh</a:t>
            </a:r>
            <a:r>
              <a:rPr lang="fr-FR" sz="3000" b="1" dirty="0">
                <a:latin typeface="Athanasius" pitchFamily="2" charset="0"/>
              </a:rPr>
              <a:t>`</a:t>
            </a:r>
            <a:r>
              <a:rPr lang="fr-FR" sz="3000" b="1" dirty="0" err="1">
                <a:latin typeface="Athanasius" pitchFamily="2" charset="0"/>
              </a:rPr>
              <a:t>èetafnau</a:t>
            </a:r>
            <a:r>
              <a:rPr lang="fr-FR" sz="3000" b="1" dirty="0">
                <a:latin typeface="Athanasius" pitchFamily="2" charset="0"/>
              </a:rPr>
              <a:t>  </a:t>
            </a:r>
            <a:r>
              <a:rPr lang="fr-FR" sz="3000" b="1" dirty="0" err="1">
                <a:latin typeface="Athanasius" pitchFamily="2" charset="0"/>
              </a:rPr>
              <a:t>èèèeroc</a:t>
            </a:r>
            <a:r>
              <a:rPr lang="fr-FR" sz="3000" b="1" dirty="0">
                <a:latin typeface="Athanasius" pitchFamily="2" charset="0"/>
              </a:rPr>
              <a:t> ‘’  'a :</a:t>
            </a:r>
            <a:r>
              <a:rPr lang="fr-FR" sz="3000" b="1" dirty="0" err="1">
                <a:latin typeface="Athanasius" pitchFamily="2" charset="0"/>
              </a:rPr>
              <a:t>ioude</a:t>
            </a:r>
            <a:r>
              <a:rPr lang="fr-FR" sz="3000" b="1" dirty="0">
                <a:latin typeface="Athanasius" pitchFamily="2" charset="0"/>
              </a:rPr>
              <a:t>`</a:t>
            </a:r>
            <a:r>
              <a:rPr lang="fr-FR" sz="3000" b="1" dirty="0" err="1">
                <a:latin typeface="Athanasius" pitchFamily="2" charset="0"/>
              </a:rPr>
              <a:t>èa</a:t>
            </a:r>
            <a:r>
              <a:rPr lang="fr-FR" sz="3000" b="1" dirty="0">
                <a:latin typeface="Athanasius" pitchFamily="2" charset="0"/>
              </a:rPr>
              <a:t>  nem 'a </a:t>
            </a:r>
            <a:r>
              <a:rPr lang="fr-FR" sz="3000" b="1" dirty="0" err="1">
                <a:latin typeface="Athanasius" pitchFamily="2" charset="0"/>
              </a:rPr>
              <a:t>Ieroucalhm</a:t>
            </a:r>
            <a:r>
              <a:rPr lang="fr-FR" sz="3000" b="1" dirty="0">
                <a:latin typeface="Athanasius" pitchFamily="2" charset="0"/>
              </a:rPr>
              <a:t>. </a:t>
            </a:r>
          </a:p>
          <a:p>
            <a:pPr marL="0" indent="0" algn="ctr">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endParaRPr lang="fr-FR" sz="2800" b="1" dirty="0">
              <a:solidFill>
                <a:srgbClr val="C00000"/>
              </a:solidFill>
              <a:latin typeface="Athanasius" pitchFamily="2" charset="0"/>
              <a:cs typeface="Times New Roman" pitchFamily="18" charset="0"/>
            </a:endParaRPr>
          </a:p>
          <a:p>
            <a:pPr marL="0" indent="0" algn="ctr">
              <a:buNone/>
            </a:pPr>
            <a:endParaRPr lang="fr-FR" sz="2800" b="1" dirty="0">
              <a:solidFill>
                <a:srgbClr val="C00000"/>
              </a:solidFill>
              <a:latin typeface="CS Avva Shenouda" pitchFamily="34" charset="0"/>
              <a:cs typeface="Times New Roman" pitchFamily="18" charset="0"/>
            </a:endParaRP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dirty="0">
                <a:solidFill>
                  <a:schemeClr val="bg1"/>
                </a:solidFill>
              </a:rPr>
              <a:t>الساعة السادسة</a:t>
            </a:r>
            <a:r>
              <a:rPr lang="fr-FR" sz="2000" dirty="0">
                <a:solidFill>
                  <a:schemeClr val="bg1"/>
                </a:solidFill>
              </a:rPr>
              <a:t> </a:t>
            </a:r>
            <a:r>
              <a:rPr lang="ar-SA" sz="2000" b="1" dirty="0">
                <a:solidFill>
                  <a:schemeClr val="bg1"/>
                </a:solidFill>
              </a:rPr>
              <a:t>يوم الثلاثاء</a:t>
            </a:r>
            <a:endParaRPr lang="en-US" altLang="fr-FR" sz="2000" b="1" i="1" dirty="0">
              <a:solidFill>
                <a:schemeClr val="bg1"/>
              </a:solidFill>
            </a:endParaRPr>
          </a:p>
        </p:txBody>
      </p:sp>
    </p:spTree>
    <p:extLst>
      <p:ext uri="{BB962C8B-B14F-4D97-AF65-F5344CB8AC3E}">
        <p14:creationId xmlns:p14="http://schemas.microsoft.com/office/powerpoint/2010/main" val="4612956"/>
      </p:ext>
    </p:extLst>
  </p:cSld>
  <p:clrMapOvr>
    <a:masterClrMapping/>
  </p:clrMapOvr>
</p:sld>
</file>

<file path=ppt/theme/theme1.xml><?xml version="1.0" encoding="utf-8"?>
<a:theme xmlns:a="http://schemas.openxmlformats.org/drawingml/2006/main" name="Thème Office">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7076</TotalTime>
  <Words>35482</Words>
  <Application>Microsoft Office PowerPoint</Application>
  <PresentationFormat>Grand écran</PresentationFormat>
  <Paragraphs>2354</Paragraphs>
  <Slides>309</Slides>
  <Notes>309</Notes>
  <HiddenSlides>7</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309</vt:i4>
      </vt:variant>
    </vt:vector>
  </HeadingPairs>
  <TitlesOfParts>
    <vt:vector size="322" baseType="lpstr">
      <vt:lpstr>Arial</vt:lpstr>
      <vt:lpstr>Athanasius</vt:lpstr>
      <vt:lpstr>Avva_Marcos</vt:lpstr>
      <vt:lpstr>Book Antiqua</vt:lpstr>
      <vt:lpstr>Bookman Old Style</vt:lpstr>
      <vt:lpstr>Calibri</vt:lpstr>
      <vt:lpstr>Castellar</vt:lpstr>
      <vt:lpstr>CS Avva Shenouda</vt:lpstr>
      <vt:lpstr>NewCaledoniaLTStd-SemiBd</vt:lpstr>
      <vt:lpstr>Times New Roman</vt:lpstr>
      <vt:lpstr>Wingdings</vt:lpstr>
      <vt:lpstr>Thème Office</vt:lpstr>
      <vt:lpstr>1_Thème Office</vt:lpstr>
      <vt:lpstr>Présentation PowerPoint</vt:lpstr>
      <vt:lpstr>Présentation PowerPoint</vt:lpstr>
      <vt:lpstr>1ère Heure du mardi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3ème Heure du mardi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6ème Heure du mardi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9ème Heure du mardi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11ème Heure du mardi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Eglise Archange Michel et Saint Georges</dc:creator>
  <cp:lastModifiedBy>KOLTA Joseph UCI IDF</cp:lastModifiedBy>
  <cp:revision>344</cp:revision>
  <dcterms:created xsi:type="dcterms:W3CDTF">2010-03-29T19:44:22Z</dcterms:created>
  <dcterms:modified xsi:type="dcterms:W3CDTF">2024-04-25T15:33:19Z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7222825-62ea-40f3-96b5-5375c07996e2_Enabled">
    <vt:lpwstr>true</vt:lpwstr>
  </property>
  <property fmtid="{D5CDD505-2E9C-101B-9397-08002B2CF9AE}" pid="3" name="MSIP_Label_07222825-62ea-40f3-96b5-5375c07996e2_SetDate">
    <vt:lpwstr>2022-04-12T20:15:23Z</vt:lpwstr>
  </property>
  <property fmtid="{D5CDD505-2E9C-101B-9397-08002B2CF9AE}" pid="4" name="MSIP_Label_07222825-62ea-40f3-96b5-5375c07996e2_Method">
    <vt:lpwstr>Privileged</vt:lpwstr>
  </property>
  <property fmtid="{D5CDD505-2E9C-101B-9397-08002B2CF9AE}" pid="5" name="MSIP_Label_07222825-62ea-40f3-96b5-5375c07996e2_Name">
    <vt:lpwstr>unrestricted_parent.2</vt:lpwstr>
  </property>
  <property fmtid="{D5CDD505-2E9C-101B-9397-08002B2CF9AE}" pid="6" name="MSIP_Label_07222825-62ea-40f3-96b5-5375c07996e2_SiteId">
    <vt:lpwstr>90c7a20a-f34b-40bf-bc48-b9253b6f5d20</vt:lpwstr>
  </property>
  <property fmtid="{D5CDD505-2E9C-101B-9397-08002B2CF9AE}" pid="7" name="MSIP_Label_07222825-62ea-40f3-96b5-5375c07996e2_ActionId">
    <vt:lpwstr>cfb7f2ae-3d7f-4622-9c75-c143fff36497</vt:lpwstr>
  </property>
  <property fmtid="{D5CDD505-2E9C-101B-9397-08002B2CF9AE}" pid="8" name="MSIP_Label_07222825-62ea-40f3-96b5-5375c07996e2_ContentBits">
    <vt:lpwstr>0</vt:lpwstr>
  </property>
</Properties>
</file>